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48"/>
  </p:notesMasterIdLst>
  <p:sldIdLst>
    <p:sldId id="256" r:id="rId5"/>
    <p:sldId id="257" r:id="rId6"/>
    <p:sldId id="259" r:id="rId7"/>
    <p:sldId id="264" r:id="rId8"/>
    <p:sldId id="260" r:id="rId9"/>
    <p:sldId id="261" r:id="rId10"/>
    <p:sldId id="263" r:id="rId11"/>
    <p:sldId id="262" r:id="rId12"/>
    <p:sldId id="271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4" r:id="rId21"/>
    <p:sldId id="276" r:id="rId22"/>
    <p:sldId id="277" r:id="rId23"/>
    <p:sldId id="279" r:id="rId24"/>
    <p:sldId id="280" r:id="rId25"/>
    <p:sldId id="281" r:id="rId26"/>
    <p:sldId id="282" r:id="rId27"/>
    <p:sldId id="286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301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25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4C1"/>
    <a:srgbClr val="512C80"/>
    <a:srgbClr val="2E77FF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C6C87C-ACE1-4F4A-AEAB-0CDC738F1CA8}" v="1162" dt="2025-10-16T21:03:10.9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9" autoAdjust="0"/>
    <p:restoredTop sz="84110" autoAdjust="0"/>
  </p:normalViewPr>
  <p:slideViewPr>
    <p:cSldViewPr snapToGrid="0">
      <p:cViewPr varScale="1">
        <p:scale>
          <a:sx n="101" d="100"/>
          <a:sy n="101" d="100"/>
        </p:scale>
        <p:origin x="1224" y="200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addSld delSld modSld modMainMaster">
      <pc:chgData name="Aaron J Masino" userId="2136f450-c1a6-467a-901d-8891005589d6" providerId="ADAL" clId="{5A6D20E5-39A5-344B-A067-66D5E25E6555}" dt="2025-07-07T16:34:25.102" v="104" actId="20577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</pc:sldChg>
      <pc:sldChg chg="modSp mod">
        <pc:chgData name="Aaron J Masino" userId="2136f450-c1a6-467a-901d-8891005589d6" providerId="ADAL" clId="{5A6D20E5-39A5-344B-A067-66D5E25E6555}" dt="2025-07-07T16:34:25.102" v="104" actId="20577"/>
        <pc:sldMkLst>
          <pc:docMk/>
          <pc:sldMk cId="756590563" sldId="257"/>
        </pc:sldMkLst>
      </pc:sldChg>
      <pc:sldChg chg="addSp modSp">
        <pc:chgData name="Aaron J Masino" userId="2136f450-c1a6-467a-901d-8891005589d6" providerId="ADAL" clId="{5A6D20E5-39A5-344B-A067-66D5E25E6555}" dt="2025-07-07T16:34:02.407" v="94"/>
        <pc:sldMkLst>
          <pc:docMk/>
          <pc:sldMk cId="596582550" sldId="258"/>
        </pc:sldMkLst>
      </pc:sldChg>
      <pc:sldChg chg="new del">
        <pc:chgData name="Aaron J Masino" userId="2136f450-c1a6-467a-901d-8891005589d6" providerId="ADAL" clId="{5A6D20E5-39A5-344B-A067-66D5E25E6555}" dt="2025-07-07T16:34:08.948" v="96" actId="680"/>
        <pc:sldMkLst>
          <pc:docMk/>
          <pc:sldMk cId="3697046743" sldId="259"/>
        </pc:sldMkLst>
      </pc:sldChg>
      <pc:sldMasterChg chg="addSp delSp modSp mod modSldLayout">
        <pc:chgData name="Aaron J Masino" userId="2136f450-c1a6-467a-901d-8891005589d6" providerId="ADAL" clId="{5A6D20E5-39A5-344B-A067-66D5E25E6555}" dt="2025-06-25T11:48:08.993" v="91" actId="179"/>
        <pc:sldMasterMkLst>
          <pc:docMk/>
          <pc:sldMasterMk cId="2924523013" sldId="2147483672"/>
        </pc:sldMasterMkLst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ACC460FB-EDC5-55C8-B349-F928A764A37C}"/>
    <pc:docChg chg="undo redo custSel addSld delSld modSld sldOrd modMainMaster">
      <pc:chgData name="Aaron J Masino" userId="2136f450-c1a6-467a-901d-8891005589d6" providerId="ADAL" clId="{ACC460FB-EDC5-55C8-B349-F928A764A37C}" dt="2025-10-16T21:06:34.548" v="10324" actId="1076"/>
      <pc:docMkLst>
        <pc:docMk/>
      </pc:docMkLst>
      <pc:sldChg chg="delSp modSp mod">
        <pc:chgData name="Aaron J Masino" userId="2136f450-c1a6-467a-901d-8891005589d6" providerId="ADAL" clId="{ACC460FB-EDC5-55C8-B349-F928A764A37C}" dt="2025-10-15T21:13:16.787" v="81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10-15T21:13:16.787" v="81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ACC460FB-EDC5-55C8-B349-F928A764A37C}" dt="2025-10-16T13:47:21.113" v="2371" actId="20577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10-16T13:47:21.113" v="2371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modSp new mod">
        <pc:chgData name="Aaron J Masino" userId="2136f450-c1a6-467a-901d-8891005589d6" providerId="ADAL" clId="{ACC460FB-EDC5-55C8-B349-F928A764A37C}" dt="2025-10-15T21:15:14.419" v="130" actId="20577"/>
        <pc:sldMkLst>
          <pc:docMk/>
          <pc:sldMk cId="650258913" sldId="259"/>
        </pc:sldMkLst>
        <pc:spChg chg="mod">
          <ac:chgData name="Aaron J Masino" userId="2136f450-c1a6-467a-901d-8891005589d6" providerId="ADAL" clId="{ACC460FB-EDC5-55C8-B349-F928A764A37C}" dt="2025-10-15T21:15:14.419" v="130" actId="20577"/>
          <ac:spMkLst>
            <pc:docMk/>
            <pc:sldMk cId="650258913" sldId="259"/>
            <ac:spMk id="2" creationId="{4BBC9E50-7A99-CD42-B5FE-3E89371B3FBD}"/>
          </ac:spMkLst>
        </pc:spChg>
      </pc:sldChg>
      <pc:sldChg chg="addSp modSp new mod">
        <pc:chgData name="Aaron J Masino" userId="2136f450-c1a6-467a-901d-8891005589d6" providerId="ADAL" clId="{ACC460FB-EDC5-55C8-B349-F928A764A37C}" dt="2025-10-15T21:20:06.906" v="482"/>
        <pc:sldMkLst>
          <pc:docMk/>
          <pc:sldMk cId="3805312853" sldId="260"/>
        </pc:sldMkLst>
        <pc:spChg chg="mod">
          <ac:chgData name="Aaron J Masino" userId="2136f450-c1a6-467a-901d-8891005589d6" providerId="ADAL" clId="{ACC460FB-EDC5-55C8-B349-F928A764A37C}" dt="2025-10-15T21:15:37.048" v="151" actId="20577"/>
          <ac:spMkLst>
            <pc:docMk/>
            <pc:sldMk cId="3805312853" sldId="260"/>
            <ac:spMk id="2" creationId="{8CFF90B4-70BD-1255-944F-1B2120F24D77}"/>
          </ac:spMkLst>
        </pc:spChg>
        <pc:spChg chg="mod">
          <ac:chgData name="Aaron J Masino" userId="2136f450-c1a6-467a-901d-8891005589d6" providerId="ADAL" clId="{ACC460FB-EDC5-55C8-B349-F928A764A37C}" dt="2025-10-15T21:19:44.526" v="479" actId="20577"/>
          <ac:spMkLst>
            <pc:docMk/>
            <pc:sldMk cId="3805312853" sldId="260"/>
            <ac:spMk id="3" creationId="{3D60658A-11DC-BBC5-018E-4B29B923B744}"/>
          </ac:spMkLst>
        </pc:spChg>
        <pc:spChg chg="add mod">
          <ac:chgData name="Aaron J Masino" userId="2136f450-c1a6-467a-901d-8891005589d6" providerId="ADAL" clId="{ACC460FB-EDC5-55C8-B349-F928A764A37C}" dt="2025-10-15T21:20:06.906" v="482"/>
          <ac:spMkLst>
            <pc:docMk/>
            <pc:sldMk cId="3805312853" sldId="260"/>
            <ac:spMk id="5" creationId="{31185F57-5FB5-300F-AD62-237D92410302}"/>
          </ac:spMkLst>
        </pc:spChg>
        <pc:picChg chg="add mod">
          <ac:chgData name="Aaron J Masino" userId="2136f450-c1a6-467a-901d-8891005589d6" providerId="ADAL" clId="{ACC460FB-EDC5-55C8-B349-F928A764A37C}" dt="2025-10-15T21:17:00.020" v="154" actId="1076"/>
          <ac:picMkLst>
            <pc:docMk/>
            <pc:sldMk cId="3805312853" sldId="260"/>
            <ac:picMk id="4" creationId="{4328FAF4-1656-01EF-DF02-1566CE616F19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17:23:22.797" v="2643" actId="20577"/>
        <pc:sldMkLst>
          <pc:docMk/>
          <pc:sldMk cId="1076290891" sldId="261"/>
        </pc:sldMkLst>
        <pc:spChg chg="mod">
          <ac:chgData name="Aaron J Masino" userId="2136f450-c1a6-467a-901d-8891005589d6" providerId="ADAL" clId="{ACC460FB-EDC5-55C8-B349-F928A764A37C}" dt="2025-10-16T17:23:22.797" v="2643" actId="20577"/>
          <ac:spMkLst>
            <pc:docMk/>
            <pc:sldMk cId="1076290891" sldId="261"/>
            <ac:spMk id="2" creationId="{95018A70-0665-3110-E47A-6D22F5E13FB0}"/>
          </ac:spMkLst>
        </pc:spChg>
        <pc:spChg chg="del">
          <ac:chgData name="Aaron J Masino" userId="2136f450-c1a6-467a-901d-8891005589d6" providerId="ADAL" clId="{ACC460FB-EDC5-55C8-B349-F928A764A37C}" dt="2025-10-15T21:22:23.901" v="490" actId="478"/>
          <ac:spMkLst>
            <pc:docMk/>
            <pc:sldMk cId="1076290891" sldId="261"/>
            <ac:spMk id="3" creationId="{23DC9281-D8EC-7252-1375-2ADE89F5D557}"/>
          </ac:spMkLst>
        </pc:spChg>
        <pc:spChg chg="add mod">
          <ac:chgData name="Aaron J Masino" userId="2136f450-c1a6-467a-901d-8891005589d6" providerId="ADAL" clId="{ACC460FB-EDC5-55C8-B349-F928A764A37C}" dt="2025-10-15T21:20:04.184" v="481"/>
          <ac:spMkLst>
            <pc:docMk/>
            <pc:sldMk cId="1076290891" sldId="261"/>
            <ac:spMk id="5" creationId="{5FC4A8A3-324A-713C-1B5B-1849C8C432DC}"/>
          </ac:spMkLst>
        </pc:spChg>
        <pc:spChg chg="add del mod">
          <ac:chgData name="Aaron J Masino" userId="2136f450-c1a6-467a-901d-8891005589d6" providerId="ADAL" clId="{ACC460FB-EDC5-55C8-B349-F928A764A37C}" dt="2025-10-15T21:22:26.427" v="491" actId="478"/>
          <ac:spMkLst>
            <pc:docMk/>
            <pc:sldMk cId="1076290891" sldId="261"/>
            <ac:spMk id="8" creationId="{745296D3-E281-9A1A-DF1B-C1E29DD58F6B}"/>
          </ac:spMkLst>
        </pc:spChg>
        <pc:spChg chg="add mod">
          <ac:chgData name="Aaron J Masino" userId="2136f450-c1a6-467a-901d-8891005589d6" providerId="ADAL" clId="{ACC460FB-EDC5-55C8-B349-F928A764A37C}" dt="2025-10-15T21:31:21.655" v="916" actId="20577"/>
          <ac:spMkLst>
            <pc:docMk/>
            <pc:sldMk cId="1076290891" sldId="261"/>
            <ac:spMk id="9" creationId="{588AD9D3-CAC1-5EE6-DB81-6000664D8BCC}"/>
          </ac:spMkLst>
        </pc:spChg>
        <pc:spChg chg="add del mod">
          <ac:chgData name="Aaron J Masino" userId="2136f450-c1a6-467a-901d-8891005589d6" providerId="ADAL" clId="{ACC460FB-EDC5-55C8-B349-F928A764A37C}" dt="2025-10-15T21:34:45.390" v="1093" actId="478"/>
          <ac:spMkLst>
            <pc:docMk/>
            <pc:sldMk cId="1076290891" sldId="261"/>
            <ac:spMk id="10" creationId="{5E44638B-C4D1-9E04-AB22-8E8505618818}"/>
          </ac:spMkLst>
        </pc:spChg>
        <pc:spChg chg="add del mod">
          <ac:chgData name="Aaron J Masino" userId="2136f450-c1a6-467a-901d-8891005589d6" providerId="ADAL" clId="{ACC460FB-EDC5-55C8-B349-F928A764A37C}" dt="2025-10-15T21:35:56.410" v="1215" actId="1076"/>
          <ac:spMkLst>
            <pc:docMk/>
            <pc:sldMk cId="1076290891" sldId="261"/>
            <ac:spMk id="11" creationId="{05AA6AC9-E2B1-080A-538F-26C09913E909}"/>
          </ac:spMkLst>
        </pc:spChg>
        <pc:spChg chg="add del mod">
          <ac:chgData name="Aaron J Masino" userId="2136f450-c1a6-467a-901d-8891005589d6" providerId="ADAL" clId="{ACC460FB-EDC5-55C8-B349-F928A764A37C}" dt="2025-10-15T21:34:38.020" v="1089" actId="478"/>
          <ac:spMkLst>
            <pc:docMk/>
            <pc:sldMk cId="1076290891" sldId="261"/>
            <ac:spMk id="15" creationId="{E988A562-806E-F04A-B758-D1F7ABBCB529}"/>
          </ac:spMkLst>
        </pc:spChg>
        <pc:spChg chg="add del mod">
          <ac:chgData name="Aaron J Masino" userId="2136f450-c1a6-467a-901d-8891005589d6" providerId="ADAL" clId="{ACC460FB-EDC5-55C8-B349-F928A764A37C}" dt="2025-10-15T21:34:41.476" v="1091" actId="478"/>
          <ac:spMkLst>
            <pc:docMk/>
            <pc:sldMk cId="1076290891" sldId="261"/>
            <ac:spMk id="20" creationId="{2281B1F9-3CF2-0CD8-1DE4-8A95D70DC376}"/>
          </ac:spMkLst>
        </pc:spChg>
        <pc:spChg chg="add del mod">
          <ac:chgData name="Aaron J Masino" userId="2136f450-c1a6-467a-901d-8891005589d6" providerId="ADAL" clId="{ACC460FB-EDC5-55C8-B349-F928A764A37C}" dt="2025-10-15T21:34:43.421" v="1092" actId="478"/>
          <ac:spMkLst>
            <pc:docMk/>
            <pc:sldMk cId="1076290891" sldId="261"/>
            <ac:spMk id="21" creationId="{1922557B-6412-D763-2CEB-5BE004A93BE3}"/>
          </ac:spMkLst>
        </pc:spChg>
        <pc:spChg chg="add mod">
          <ac:chgData name="Aaron J Masino" userId="2136f450-c1a6-467a-901d-8891005589d6" providerId="ADAL" clId="{ACC460FB-EDC5-55C8-B349-F928A764A37C}" dt="2025-10-15T21:30:30.998" v="901" actId="2085"/>
          <ac:spMkLst>
            <pc:docMk/>
            <pc:sldMk cId="1076290891" sldId="261"/>
            <ac:spMk id="23" creationId="{845015A2-DD0D-BA6C-9C35-2D796756CAD1}"/>
          </ac:spMkLst>
        </pc:spChg>
        <pc:spChg chg="add mod">
          <ac:chgData name="Aaron J Masino" userId="2136f450-c1a6-467a-901d-8891005589d6" providerId="ADAL" clId="{ACC460FB-EDC5-55C8-B349-F928A764A37C}" dt="2025-10-15T21:36:26.006" v="1219" actId="1582"/>
          <ac:spMkLst>
            <pc:docMk/>
            <pc:sldMk cId="1076290891" sldId="261"/>
            <ac:spMk id="36" creationId="{96EC5D8D-9E16-AACE-76D4-E3C765D91053}"/>
          </ac:spMkLst>
        </pc:spChg>
        <pc:spChg chg="add mod">
          <ac:chgData name="Aaron J Masino" userId="2136f450-c1a6-467a-901d-8891005589d6" providerId="ADAL" clId="{ACC460FB-EDC5-55C8-B349-F928A764A37C}" dt="2025-10-15T21:37:59.469" v="1435" actId="20577"/>
          <ac:spMkLst>
            <pc:docMk/>
            <pc:sldMk cId="1076290891" sldId="261"/>
            <ac:spMk id="37" creationId="{943DBD5A-0560-9E22-78DC-E14B853FAD99}"/>
          </ac:spMkLst>
        </pc:spChg>
        <pc:spChg chg="add mod">
          <ac:chgData name="Aaron J Masino" userId="2136f450-c1a6-467a-901d-8891005589d6" providerId="ADAL" clId="{ACC460FB-EDC5-55C8-B349-F928A764A37C}" dt="2025-10-15T21:38:21.180" v="1442" actId="14100"/>
          <ac:spMkLst>
            <pc:docMk/>
            <pc:sldMk cId="1076290891" sldId="261"/>
            <ac:spMk id="38" creationId="{81175A70-48EF-0DBF-D75B-EA1BC9B189E6}"/>
          </ac:spMkLst>
        </pc:spChg>
        <pc:grpChg chg="add mod">
          <ac:chgData name="Aaron J Masino" userId="2136f450-c1a6-467a-901d-8891005589d6" providerId="ADAL" clId="{ACC460FB-EDC5-55C8-B349-F928A764A37C}" dt="2025-10-15T21:38:08.630" v="1438" actId="1076"/>
          <ac:grpSpMkLst>
            <pc:docMk/>
            <pc:sldMk cId="1076290891" sldId="261"/>
            <ac:grpSpMk id="24" creationId="{7672F448-9C22-B863-1DF4-24987F190350}"/>
          </ac:grpSpMkLst>
        </pc:grpChg>
        <pc:picChg chg="del">
          <ac:chgData name="Aaron J Masino" userId="2136f450-c1a6-467a-901d-8891005589d6" providerId="ADAL" clId="{ACC460FB-EDC5-55C8-B349-F928A764A37C}" dt="2025-10-15T21:21:00.241" v="483" actId="478"/>
          <ac:picMkLst>
            <pc:docMk/>
            <pc:sldMk cId="1076290891" sldId="261"/>
            <ac:picMk id="4" creationId="{728A00B8-7416-9E7B-8B96-DAAC4D78E9DE}"/>
          </ac:picMkLst>
        </pc:picChg>
        <pc:picChg chg="add del mod">
          <ac:chgData name="Aaron J Masino" userId="2136f450-c1a6-467a-901d-8891005589d6" providerId="ADAL" clId="{ACC460FB-EDC5-55C8-B349-F928A764A37C}" dt="2025-10-15T21:30:01.557" v="896" actId="478"/>
          <ac:picMkLst>
            <pc:docMk/>
            <pc:sldMk cId="1076290891" sldId="261"/>
            <ac:picMk id="6" creationId="{CBAFB38C-2039-F953-708A-A13B9EFA9739}"/>
          </ac:picMkLst>
        </pc:picChg>
        <pc:picChg chg="add mod">
          <ac:chgData name="Aaron J Masino" userId="2136f450-c1a6-467a-901d-8891005589d6" providerId="ADAL" clId="{ACC460FB-EDC5-55C8-B349-F928A764A37C}" dt="2025-10-15T21:30:05.576" v="898" actId="1076"/>
          <ac:picMkLst>
            <pc:docMk/>
            <pc:sldMk cId="1076290891" sldId="261"/>
            <ac:picMk id="22" creationId="{B29A287E-FD47-EC60-8DA7-6BF54E9E16CD}"/>
          </ac:picMkLst>
        </pc:picChg>
        <pc:cxnChg chg="add del mod">
          <ac:chgData name="Aaron J Masino" userId="2136f450-c1a6-467a-901d-8891005589d6" providerId="ADAL" clId="{ACC460FB-EDC5-55C8-B349-F928A764A37C}" dt="2025-10-15T21:35:52.732" v="1214" actId="478"/>
          <ac:cxnSpMkLst>
            <pc:docMk/>
            <pc:sldMk cId="1076290891" sldId="261"/>
            <ac:cxnSpMk id="13" creationId="{AB48DE7A-CE50-9A15-786D-809B52F86189}"/>
          </ac:cxnSpMkLst>
        </pc:cxnChg>
        <pc:cxnChg chg="add del mod">
          <ac:chgData name="Aaron J Masino" userId="2136f450-c1a6-467a-901d-8891005589d6" providerId="ADAL" clId="{ACC460FB-EDC5-55C8-B349-F928A764A37C}" dt="2025-10-15T21:34:40.435" v="1090" actId="478"/>
          <ac:cxnSpMkLst>
            <pc:docMk/>
            <pc:sldMk cId="1076290891" sldId="261"/>
            <ac:cxnSpMk id="16" creationId="{241E97DD-93EA-4A78-FF31-4363E0DA7F26}"/>
          </ac:cxnSpMkLst>
        </pc:cxnChg>
        <pc:cxnChg chg="add mod">
          <ac:chgData name="Aaron J Masino" userId="2136f450-c1a6-467a-901d-8891005589d6" providerId="ADAL" clId="{ACC460FB-EDC5-55C8-B349-F928A764A37C}" dt="2025-10-15T21:26:01.248" v="665"/>
          <ac:cxnSpMkLst>
            <pc:docMk/>
            <pc:sldMk cId="1076290891" sldId="261"/>
            <ac:cxnSpMk id="19" creationId="{AAD610E7-8F0E-4E08-C9CD-1E3418FC1B54}"/>
          </ac:cxnSpMkLst>
        </pc:cxnChg>
        <pc:cxnChg chg="add del mod">
          <ac:chgData name="Aaron J Masino" userId="2136f450-c1a6-467a-901d-8891005589d6" providerId="ADAL" clId="{ACC460FB-EDC5-55C8-B349-F928A764A37C}" dt="2025-10-15T21:34:46.340" v="1094" actId="478"/>
          <ac:cxnSpMkLst>
            <pc:docMk/>
            <pc:sldMk cId="1076290891" sldId="261"/>
            <ac:cxnSpMk id="27" creationId="{1A6AA907-A72B-44F3-3993-C6E383B676E0}"/>
          </ac:cxnSpMkLst>
        </pc:cxnChg>
      </pc:sldChg>
      <pc:sldChg chg="modSp add mod">
        <pc:chgData name="Aaron J Masino" userId="2136f450-c1a6-467a-901d-8891005589d6" providerId="ADAL" clId="{ACC460FB-EDC5-55C8-B349-F928A764A37C}" dt="2025-10-16T17:23:50.855" v="2648"/>
        <pc:sldMkLst>
          <pc:docMk/>
          <pc:sldMk cId="838115892" sldId="262"/>
        </pc:sldMkLst>
        <pc:spChg chg="mod">
          <ac:chgData name="Aaron J Masino" userId="2136f450-c1a6-467a-901d-8891005589d6" providerId="ADAL" clId="{ACC460FB-EDC5-55C8-B349-F928A764A37C}" dt="2025-10-16T17:23:50.855" v="2648"/>
          <ac:spMkLst>
            <pc:docMk/>
            <pc:sldMk cId="838115892" sldId="262"/>
            <ac:spMk id="2" creationId="{B122E7FF-8C90-EA5F-A09D-79AD34DF7970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16T17:23:37.067" v="2646"/>
        <pc:sldMkLst>
          <pc:docMk/>
          <pc:sldMk cId="1730108432" sldId="263"/>
        </pc:sldMkLst>
        <pc:spChg chg="mod">
          <ac:chgData name="Aaron J Masino" userId="2136f450-c1a6-467a-901d-8891005589d6" providerId="ADAL" clId="{ACC460FB-EDC5-55C8-B349-F928A764A37C}" dt="2025-10-16T17:23:37.067" v="2646"/>
          <ac:spMkLst>
            <pc:docMk/>
            <pc:sldMk cId="1730108432" sldId="263"/>
            <ac:spMk id="2" creationId="{24141AF9-3ED9-47E2-1040-14B0C3029D0D}"/>
          </ac:spMkLst>
        </pc:spChg>
        <pc:spChg chg="add mod">
          <ac:chgData name="Aaron J Masino" userId="2136f450-c1a6-467a-901d-8891005589d6" providerId="ADAL" clId="{ACC460FB-EDC5-55C8-B349-F928A764A37C}" dt="2025-10-15T21:40:30.473" v="1558" actId="14100"/>
          <ac:spMkLst>
            <pc:docMk/>
            <pc:sldMk cId="1730108432" sldId="263"/>
            <ac:spMk id="3" creationId="{0B5EF07A-9C83-0C61-7CC9-9D42D2FCA051}"/>
          </ac:spMkLst>
        </pc:spChg>
        <pc:spChg chg="mod">
          <ac:chgData name="Aaron J Masino" userId="2136f450-c1a6-467a-901d-8891005589d6" providerId="ADAL" clId="{ACC460FB-EDC5-55C8-B349-F928A764A37C}" dt="2025-10-15T21:41:22.949" v="1588" actId="20577"/>
          <ac:spMkLst>
            <pc:docMk/>
            <pc:sldMk cId="1730108432" sldId="263"/>
            <ac:spMk id="11" creationId="{5E604841-0D30-C4F6-8715-40B7214D4198}"/>
          </ac:spMkLst>
        </pc:spChg>
        <pc:spChg chg="del mod">
          <ac:chgData name="Aaron J Masino" userId="2136f450-c1a6-467a-901d-8891005589d6" providerId="ADAL" clId="{ACC460FB-EDC5-55C8-B349-F928A764A37C}" dt="2025-10-15T21:39:02.294" v="1448" actId="478"/>
          <ac:spMkLst>
            <pc:docMk/>
            <pc:sldMk cId="1730108432" sldId="263"/>
            <ac:spMk id="36" creationId="{49477C08-ED57-5D14-66AF-7B1A65498773}"/>
          </ac:spMkLst>
        </pc:spChg>
        <pc:spChg chg="del">
          <ac:chgData name="Aaron J Masino" userId="2136f450-c1a6-467a-901d-8891005589d6" providerId="ADAL" clId="{ACC460FB-EDC5-55C8-B349-F928A764A37C}" dt="2025-10-15T21:38:55.183" v="1445" actId="478"/>
          <ac:spMkLst>
            <pc:docMk/>
            <pc:sldMk cId="1730108432" sldId="263"/>
            <ac:spMk id="37" creationId="{772C6F94-5467-1176-1E5A-7B2001FB9B7F}"/>
          </ac:spMkLst>
        </pc:spChg>
        <pc:spChg chg="del">
          <ac:chgData name="Aaron J Masino" userId="2136f450-c1a6-467a-901d-8891005589d6" providerId="ADAL" clId="{ACC460FB-EDC5-55C8-B349-F928A764A37C}" dt="2025-10-15T21:38:53.281" v="1444" actId="478"/>
          <ac:spMkLst>
            <pc:docMk/>
            <pc:sldMk cId="1730108432" sldId="263"/>
            <ac:spMk id="38" creationId="{6E23BC1D-96A2-2DBA-37D7-667206D1F3D4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0-15T22:04:56.687" v="1780" actId="20577"/>
        <pc:sldMkLst>
          <pc:docMk/>
          <pc:sldMk cId="2616739496" sldId="264"/>
        </pc:sldMkLst>
        <pc:spChg chg="mod">
          <ac:chgData name="Aaron J Masino" userId="2136f450-c1a6-467a-901d-8891005589d6" providerId="ADAL" clId="{ACC460FB-EDC5-55C8-B349-F928A764A37C}" dt="2025-10-15T22:00:41.792" v="1615" actId="20577"/>
          <ac:spMkLst>
            <pc:docMk/>
            <pc:sldMk cId="2616739496" sldId="264"/>
            <ac:spMk id="2" creationId="{68294683-F54A-C70D-5ADA-98D68BC76826}"/>
          </ac:spMkLst>
        </pc:spChg>
        <pc:spChg chg="mod">
          <ac:chgData name="Aaron J Masino" userId="2136f450-c1a6-467a-901d-8891005589d6" providerId="ADAL" clId="{ACC460FB-EDC5-55C8-B349-F928A764A37C}" dt="2025-10-15T22:04:56.687" v="1780" actId="20577"/>
          <ac:spMkLst>
            <pc:docMk/>
            <pc:sldMk cId="2616739496" sldId="264"/>
            <ac:spMk id="3" creationId="{02781783-AE6D-50BF-0137-52BC4EFD623F}"/>
          </ac:spMkLst>
        </pc:spChg>
        <pc:picChg chg="add del mod">
          <ac:chgData name="Aaron J Masino" userId="2136f450-c1a6-467a-901d-8891005589d6" providerId="ADAL" clId="{ACC460FB-EDC5-55C8-B349-F928A764A37C}" dt="2025-10-15T22:04:52.234" v="1770" actId="478"/>
          <ac:picMkLst>
            <pc:docMk/>
            <pc:sldMk cId="2616739496" sldId="264"/>
            <ac:picMk id="4" creationId="{411F9262-885F-D4BF-BFAE-6BC4D8436719}"/>
          </ac:picMkLst>
        </pc:picChg>
      </pc:sldChg>
      <pc:sldChg chg="addSp delSp modSp add mod ord">
        <pc:chgData name="Aaron J Masino" userId="2136f450-c1a6-467a-901d-8891005589d6" providerId="ADAL" clId="{ACC460FB-EDC5-55C8-B349-F928A764A37C}" dt="2025-10-15T22:08:18.713" v="1841" actId="1076"/>
        <pc:sldMkLst>
          <pc:docMk/>
          <pc:sldMk cId="1454798915" sldId="265"/>
        </pc:sldMkLst>
        <pc:spChg chg="mod">
          <ac:chgData name="Aaron J Masino" userId="2136f450-c1a6-467a-901d-8891005589d6" providerId="ADAL" clId="{ACC460FB-EDC5-55C8-B349-F928A764A37C}" dt="2025-10-15T22:05:43.329" v="1809" actId="20577"/>
          <ac:spMkLst>
            <pc:docMk/>
            <pc:sldMk cId="1454798915" sldId="265"/>
            <ac:spMk id="2" creationId="{05E0A412-748A-8790-0526-DBB458C14C7F}"/>
          </ac:spMkLst>
        </pc:spChg>
        <pc:spChg chg="mod">
          <ac:chgData name="Aaron J Masino" userId="2136f450-c1a6-467a-901d-8891005589d6" providerId="ADAL" clId="{ACC460FB-EDC5-55C8-B349-F928A764A37C}" dt="2025-10-15T22:05:59.291" v="1815" actId="5793"/>
          <ac:spMkLst>
            <pc:docMk/>
            <pc:sldMk cId="1454798915" sldId="265"/>
            <ac:spMk id="3" creationId="{3C84721C-29D9-94F8-A1FE-CA552C03D5C8}"/>
          </ac:spMkLst>
        </pc:spChg>
        <pc:spChg chg="add mod">
          <ac:chgData name="Aaron J Masino" userId="2136f450-c1a6-467a-901d-8891005589d6" providerId="ADAL" clId="{ACC460FB-EDC5-55C8-B349-F928A764A37C}" dt="2025-10-15T22:07:56.100" v="1834" actId="20577"/>
          <ac:spMkLst>
            <pc:docMk/>
            <pc:sldMk cId="1454798915" sldId="265"/>
            <ac:spMk id="7" creationId="{5B1EF64D-BAAD-FE44-476F-EDC70F42A638}"/>
          </ac:spMkLst>
        </pc:spChg>
        <pc:picChg chg="del mod">
          <ac:chgData name="Aaron J Masino" userId="2136f450-c1a6-467a-901d-8891005589d6" providerId="ADAL" clId="{ACC460FB-EDC5-55C8-B349-F928A764A37C}" dt="2025-10-15T22:06:05.510" v="1816" actId="478"/>
          <ac:picMkLst>
            <pc:docMk/>
            <pc:sldMk cId="1454798915" sldId="265"/>
            <ac:picMk id="4" creationId="{C864FB55-1123-4ED7-AF4B-0EC6AE56CFF9}"/>
          </ac:picMkLst>
        </pc:picChg>
        <pc:picChg chg="add mod">
          <ac:chgData name="Aaron J Masino" userId="2136f450-c1a6-467a-901d-8891005589d6" providerId="ADAL" clId="{ACC460FB-EDC5-55C8-B349-F928A764A37C}" dt="2025-10-15T22:08:18.713" v="1841" actId="1076"/>
          <ac:picMkLst>
            <pc:docMk/>
            <pc:sldMk cId="1454798915" sldId="265"/>
            <ac:picMk id="6" creationId="{EE91EF02-8BD4-9437-9656-1BAD1A0AFC49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5T22:09:53.745" v="1854" actId="14100"/>
        <pc:sldMkLst>
          <pc:docMk/>
          <pc:sldMk cId="978273598" sldId="266"/>
        </pc:sldMkLst>
        <pc:spChg chg="mod">
          <ac:chgData name="Aaron J Masino" userId="2136f450-c1a6-467a-901d-8891005589d6" providerId="ADAL" clId="{ACC460FB-EDC5-55C8-B349-F928A764A37C}" dt="2025-10-15T22:09:53.745" v="1854" actId="14100"/>
          <ac:spMkLst>
            <pc:docMk/>
            <pc:sldMk cId="978273598" sldId="266"/>
            <ac:spMk id="7" creationId="{F9B7551F-1AAB-34D9-CB6F-1B38DE747393}"/>
          </ac:spMkLst>
        </pc:spChg>
        <pc:picChg chg="add mod">
          <ac:chgData name="Aaron J Masino" userId="2136f450-c1a6-467a-901d-8891005589d6" providerId="ADAL" clId="{ACC460FB-EDC5-55C8-B349-F928A764A37C}" dt="2025-10-15T22:09:21.851" v="1848" actId="167"/>
          <ac:picMkLst>
            <pc:docMk/>
            <pc:sldMk cId="978273598" sldId="266"/>
            <ac:picMk id="4" creationId="{EAB3DEC5-B8BB-F64D-28EA-1C6309862263}"/>
          </ac:picMkLst>
        </pc:picChg>
        <pc:picChg chg="del">
          <ac:chgData name="Aaron J Masino" userId="2136f450-c1a6-467a-901d-8891005589d6" providerId="ADAL" clId="{ACC460FB-EDC5-55C8-B349-F928A764A37C}" dt="2025-10-15T22:09:08.142" v="1843" actId="478"/>
          <ac:picMkLst>
            <pc:docMk/>
            <pc:sldMk cId="978273598" sldId="266"/>
            <ac:picMk id="6" creationId="{E3352E76-5607-B2A8-22A3-7A0EDC895C79}"/>
          </ac:picMkLst>
        </pc:picChg>
      </pc:sldChg>
      <pc:sldChg chg="delSp add del mod">
        <pc:chgData name="Aaron J Masino" userId="2136f450-c1a6-467a-901d-8891005589d6" providerId="ADAL" clId="{ACC460FB-EDC5-55C8-B349-F928A764A37C}" dt="2025-10-15T22:07:30.434" v="1825" actId="2696"/>
        <pc:sldMkLst>
          <pc:docMk/>
          <pc:sldMk cId="3013120424" sldId="266"/>
        </pc:sldMkLst>
        <pc:picChg chg="del">
          <ac:chgData name="Aaron J Masino" userId="2136f450-c1a6-467a-901d-8891005589d6" providerId="ADAL" clId="{ACC460FB-EDC5-55C8-B349-F928A764A37C}" dt="2025-10-15T22:07:14.578" v="1824" actId="478"/>
          <ac:picMkLst>
            <pc:docMk/>
            <pc:sldMk cId="3013120424" sldId="266"/>
            <ac:picMk id="6" creationId="{D6E18D7B-FE99-D4E4-B0C3-09EC86FF1DAE}"/>
          </ac:picMkLst>
        </pc:picChg>
      </pc:sldChg>
      <pc:sldChg chg="addSp modSp new mod">
        <pc:chgData name="Aaron J Masino" userId="2136f450-c1a6-467a-901d-8891005589d6" providerId="ADAL" clId="{ACC460FB-EDC5-55C8-B349-F928A764A37C}" dt="2025-10-16T13:41:07.741" v="2093"/>
        <pc:sldMkLst>
          <pc:docMk/>
          <pc:sldMk cId="2464759707" sldId="267"/>
        </pc:sldMkLst>
        <pc:spChg chg="mod">
          <ac:chgData name="Aaron J Masino" userId="2136f450-c1a6-467a-901d-8891005589d6" providerId="ADAL" clId="{ACC460FB-EDC5-55C8-B349-F928A764A37C}" dt="2025-10-15T22:43:45.460" v="1953" actId="20577"/>
          <ac:spMkLst>
            <pc:docMk/>
            <pc:sldMk cId="2464759707" sldId="267"/>
            <ac:spMk id="2" creationId="{3CDEACA1-3562-0C29-0959-B029170F2CAA}"/>
          </ac:spMkLst>
        </pc:spChg>
        <pc:spChg chg="mod">
          <ac:chgData name="Aaron J Masino" userId="2136f450-c1a6-467a-901d-8891005589d6" providerId="ADAL" clId="{ACC460FB-EDC5-55C8-B349-F928A764A37C}" dt="2025-10-15T22:45:15.078" v="2082" actId="20577"/>
          <ac:spMkLst>
            <pc:docMk/>
            <pc:sldMk cId="2464759707" sldId="267"/>
            <ac:spMk id="3" creationId="{98564FA8-3DA5-FB7A-081D-F5A74DF455DC}"/>
          </ac:spMkLst>
        </pc:spChg>
        <pc:spChg chg="add mod">
          <ac:chgData name="Aaron J Masino" userId="2136f450-c1a6-467a-901d-8891005589d6" providerId="ADAL" clId="{ACC460FB-EDC5-55C8-B349-F928A764A37C}" dt="2025-10-16T13:41:07.741" v="2093"/>
          <ac:spMkLst>
            <pc:docMk/>
            <pc:sldMk cId="2464759707" sldId="267"/>
            <ac:spMk id="5" creationId="{7CF14C74-0D2E-E081-4FD0-C59853298811}"/>
          </ac:spMkLst>
        </pc:spChg>
        <pc:picChg chg="add mod">
          <ac:chgData name="Aaron J Masino" userId="2136f450-c1a6-467a-901d-8891005589d6" providerId="ADAL" clId="{ACC460FB-EDC5-55C8-B349-F928A764A37C}" dt="2025-10-15T22:47:00.148" v="2087" actId="1076"/>
          <ac:picMkLst>
            <pc:docMk/>
            <pc:sldMk cId="2464759707" sldId="267"/>
            <ac:picMk id="4" creationId="{F975CC9F-6BC3-E2E1-001A-C2C1B03B111A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13:42:14.380" v="2161" actId="207"/>
        <pc:sldMkLst>
          <pc:docMk/>
          <pc:sldMk cId="207635726" sldId="268"/>
        </pc:sldMkLst>
        <pc:spChg chg="mod">
          <ac:chgData name="Aaron J Masino" userId="2136f450-c1a6-467a-901d-8891005589d6" providerId="ADAL" clId="{ACC460FB-EDC5-55C8-B349-F928A764A37C}" dt="2025-10-16T13:42:14.380" v="2161" actId="207"/>
          <ac:spMkLst>
            <pc:docMk/>
            <pc:sldMk cId="207635726" sldId="268"/>
            <ac:spMk id="3" creationId="{9E2D1602-4CAB-32A0-5A49-FE2E52B87C40}"/>
          </ac:spMkLst>
        </pc:spChg>
        <pc:spChg chg="add del">
          <ac:chgData name="Aaron J Masino" userId="2136f450-c1a6-467a-901d-8891005589d6" providerId="ADAL" clId="{ACC460FB-EDC5-55C8-B349-F928A764A37C}" dt="2025-10-16T13:40:56.862" v="2091" actId="22"/>
          <ac:spMkLst>
            <pc:docMk/>
            <pc:sldMk cId="207635726" sldId="268"/>
            <ac:spMk id="6" creationId="{EF1A1F8F-A800-3D01-8E31-502932D59BD0}"/>
          </ac:spMkLst>
        </pc:spChg>
        <pc:spChg chg="add mod">
          <ac:chgData name="Aaron J Masino" userId="2136f450-c1a6-467a-901d-8891005589d6" providerId="ADAL" clId="{ACC460FB-EDC5-55C8-B349-F928A764A37C}" dt="2025-10-16T13:41:09.807" v="2094"/>
          <ac:spMkLst>
            <pc:docMk/>
            <pc:sldMk cId="207635726" sldId="268"/>
            <ac:spMk id="8" creationId="{E5E2A725-53A9-4DE5-88A9-77A39E022746}"/>
          </ac:spMkLst>
        </pc:spChg>
        <pc:picChg chg="del">
          <ac:chgData name="Aaron J Masino" userId="2136f450-c1a6-467a-901d-8891005589d6" providerId="ADAL" clId="{ACC460FB-EDC5-55C8-B349-F928A764A37C}" dt="2025-10-16T13:40:54.634" v="2089" actId="478"/>
          <ac:picMkLst>
            <pc:docMk/>
            <pc:sldMk cId="207635726" sldId="268"/>
            <ac:picMk id="4" creationId="{7480525A-EC55-3F09-9F77-785A4071C53F}"/>
          </ac:picMkLst>
        </pc:picChg>
        <pc:picChg chg="add mod">
          <ac:chgData name="Aaron J Masino" userId="2136f450-c1a6-467a-901d-8891005589d6" providerId="ADAL" clId="{ACC460FB-EDC5-55C8-B349-F928A764A37C}" dt="2025-10-16T13:41:17.190" v="2096" actId="1076"/>
          <ac:picMkLst>
            <pc:docMk/>
            <pc:sldMk cId="207635726" sldId="268"/>
            <ac:picMk id="7" creationId="{0614A132-D22C-F0FA-844F-840156C59382}"/>
          </ac:picMkLst>
        </pc:picChg>
      </pc:sldChg>
      <pc:sldChg chg="addSp modSp add mod">
        <pc:chgData name="Aaron J Masino" userId="2136f450-c1a6-467a-901d-8891005589d6" providerId="ADAL" clId="{ACC460FB-EDC5-55C8-B349-F928A764A37C}" dt="2025-10-16T13:44:40.644" v="2269" actId="207"/>
        <pc:sldMkLst>
          <pc:docMk/>
          <pc:sldMk cId="1705868110" sldId="269"/>
        </pc:sldMkLst>
        <pc:spChg chg="mod">
          <ac:chgData name="Aaron J Masino" userId="2136f450-c1a6-467a-901d-8891005589d6" providerId="ADAL" clId="{ACC460FB-EDC5-55C8-B349-F928A764A37C}" dt="2025-10-16T13:44:40.644" v="2269" actId="207"/>
          <ac:spMkLst>
            <pc:docMk/>
            <pc:sldMk cId="1705868110" sldId="269"/>
            <ac:spMk id="3" creationId="{F194B858-0ED3-7E2B-B38F-B852FFBB18F7}"/>
          </ac:spMkLst>
        </pc:spChg>
        <pc:spChg chg="add mod">
          <ac:chgData name="Aaron J Masino" userId="2136f450-c1a6-467a-901d-8891005589d6" providerId="ADAL" clId="{ACC460FB-EDC5-55C8-B349-F928A764A37C}" dt="2025-10-16T13:43:02.789" v="2164"/>
          <ac:spMkLst>
            <pc:docMk/>
            <pc:sldMk cId="1705868110" sldId="269"/>
            <ac:spMk id="4" creationId="{B1C3D1A8-533A-81DD-16CE-33EC25FC2EB6}"/>
          </ac:spMkLst>
        </pc:spChg>
        <pc:spChg chg="add mod">
          <ac:chgData name="Aaron J Masino" userId="2136f450-c1a6-467a-901d-8891005589d6" providerId="ADAL" clId="{ACC460FB-EDC5-55C8-B349-F928A764A37C}" dt="2025-10-16T13:43:06.936" v="2166"/>
          <ac:spMkLst>
            <pc:docMk/>
            <pc:sldMk cId="1705868110" sldId="269"/>
            <ac:spMk id="5" creationId="{61076D91-1E49-51BC-20BF-1763F5FE05C7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16T17:24:27.600" v="2668" actId="20577"/>
        <pc:sldMkLst>
          <pc:docMk/>
          <pc:sldMk cId="3182689280" sldId="270"/>
        </pc:sldMkLst>
        <pc:spChg chg="mod">
          <ac:chgData name="Aaron J Masino" userId="2136f450-c1a6-467a-901d-8891005589d6" providerId="ADAL" clId="{ACC460FB-EDC5-55C8-B349-F928A764A37C}" dt="2025-10-16T13:45:57.469" v="2309" actId="20577"/>
          <ac:spMkLst>
            <pc:docMk/>
            <pc:sldMk cId="3182689280" sldId="270"/>
            <ac:spMk id="2" creationId="{CB78F6A1-3960-064F-574F-5E032C887125}"/>
          </ac:spMkLst>
        </pc:spChg>
        <pc:spChg chg="mod">
          <ac:chgData name="Aaron J Masino" userId="2136f450-c1a6-467a-901d-8891005589d6" providerId="ADAL" clId="{ACC460FB-EDC5-55C8-B349-F928A764A37C}" dt="2025-10-16T17:24:27.600" v="2668" actId="20577"/>
          <ac:spMkLst>
            <pc:docMk/>
            <pc:sldMk cId="3182689280" sldId="270"/>
            <ac:spMk id="3" creationId="{09C350A5-D736-0A11-4717-2F7646AD977A}"/>
          </ac:spMkLst>
        </pc:spChg>
        <pc:picChg chg="add mod">
          <ac:chgData name="Aaron J Masino" userId="2136f450-c1a6-467a-901d-8891005589d6" providerId="ADAL" clId="{ACC460FB-EDC5-55C8-B349-F928A764A37C}" dt="2025-10-16T13:46:49.442" v="2314" actId="1076"/>
          <ac:picMkLst>
            <pc:docMk/>
            <pc:sldMk cId="3182689280" sldId="270"/>
            <ac:picMk id="4" creationId="{247BE3DB-D33A-D00E-0B6A-D7EA7BE33000}"/>
          </ac:picMkLst>
        </pc:picChg>
        <pc:picChg chg="del">
          <ac:chgData name="Aaron J Masino" userId="2136f450-c1a6-467a-901d-8891005589d6" providerId="ADAL" clId="{ACC460FB-EDC5-55C8-B349-F928A764A37C}" dt="2025-10-16T13:45:27.859" v="2272" actId="478"/>
          <ac:picMkLst>
            <pc:docMk/>
            <pc:sldMk cId="3182689280" sldId="270"/>
            <ac:picMk id="7" creationId="{BE37ADC9-AC4E-8C07-6AB9-3844324F8BBD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17:23:56.139" v="2650"/>
        <pc:sldMkLst>
          <pc:docMk/>
          <pc:sldMk cId="4068447071" sldId="271"/>
        </pc:sldMkLst>
        <pc:spChg chg="mod">
          <ac:chgData name="Aaron J Masino" userId="2136f450-c1a6-467a-901d-8891005589d6" providerId="ADAL" clId="{ACC460FB-EDC5-55C8-B349-F928A764A37C}" dt="2025-10-16T17:23:56.139" v="2650"/>
          <ac:spMkLst>
            <pc:docMk/>
            <pc:sldMk cId="4068447071" sldId="271"/>
            <ac:spMk id="2" creationId="{280FF24B-46AA-0B84-179F-FD22BC550F2D}"/>
          </ac:spMkLst>
        </pc:spChg>
        <pc:spChg chg="mod">
          <ac:chgData name="Aaron J Masino" userId="2136f450-c1a6-467a-901d-8891005589d6" providerId="ADAL" clId="{ACC460FB-EDC5-55C8-B349-F928A764A37C}" dt="2025-10-16T17:15:46.593" v="2463" actId="1076"/>
          <ac:spMkLst>
            <pc:docMk/>
            <pc:sldMk cId="4068447071" sldId="271"/>
            <ac:spMk id="9" creationId="{6A416F91-338A-B18C-D19C-7E6EE9D5ACE4}"/>
          </ac:spMkLst>
        </pc:spChg>
        <pc:spChg chg="mod">
          <ac:chgData name="Aaron J Masino" userId="2136f450-c1a6-467a-901d-8891005589d6" providerId="ADAL" clId="{ACC460FB-EDC5-55C8-B349-F928A764A37C}" dt="2025-10-16T17:21:17.087" v="2610" actId="1076"/>
          <ac:spMkLst>
            <pc:docMk/>
            <pc:sldMk cId="4068447071" sldId="271"/>
            <ac:spMk id="10" creationId="{A0799DD1-E2E9-FCA5-4D73-1734E441644E}"/>
          </ac:spMkLst>
        </pc:spChg>
        <pc:spChg chg="del">
          <ac:chgData name="Aaron J Masino" userId="2136f450-c1a6-467a-901d-8891005589d6" providerId="ADAL" clId="{ACC460FB-EDC5-55C8-B349-F928A764A37C}" dt="2025-10-16T17:11:37.057" v="2377" actId="478"/>
          <ac:spMkLst>
            <pc:docMk/>
            <pc:sldMk cId="4068447071" sldId="271"/>
            <ac:spMk id="11" creationId="{32B229C1-F1C8-ACA0-3D21-AF4DDA27E114}"/>
          </ac:spMkLst>
        </pc:spChg>
        <pc:spChg chg="del">
          <ac:chgData name="Aaron J Masino" userId="2136f450-c1a6-467a-901d-8891005589d6" providerId="ADAL" clId="{ACC460FB-EDC5-55C8-B349-F928A764A37C}" dt="2025-10-16T17:11:31.427" v="2375" actId="478"/>
          <ac:spMkLst>
            <pc:docMk/>
            <pc:sldMk cId="4068447071" sldId="271"/>
            <ac:spMk id="15" creationId="{0C382BCE-0D86-4842-3CDC-26FE9F472D79}"/>
          </ac:spMkLst>
        </pc:spChg>
        <pc:spChg chg="del">
          <ac:chgData name="Aaron J Masino" userId="2136f450-c1a6-467a-901d-8891005589d6" providerId="ADAL" clId="{ACC460FB-EDC5-55C8-B349-F928A764A37C}" dt="2025-10-16T17:11:28.703" v="2373" actId="478"/>
          <ac:spMkLst>
            <pc:docMk/>
            <pc:sldMk cId="4068447071" sldId="271"/>
            <ac:spMk id="20" creationId="{1EF42476-BB70-8D79-D39A-8A93B68C8604}"/>
          </ac:spMkLst>
        </pc:spChg>
        <pc:spChg chg="del">
          <ac:chgData name="Aaron J Masino" userId="2136f450-c1a6-467a-901d-8891005589d6" providerId="ADAL" clId="{ACC460FB-EDC5-55C8-B349-F928A764A37C}" dt="2025-10-16T17:11:33.522" v="2376" actId="478"/>
          <ac:spMkLst>
            <pc:docMk/>
            <pc:sldMk cId="4068447071" sldId="271"/>
            <ac:spMk id="21" creationId="{8AA1CA14-9164-19CA-F26A-F21A3DEB50CC}"/>
          </ac:spMkLst>
        </pc:spChg>
        <pc:spChg chg="add mod">
          <ac:chgData name="Aaron J Masino" userId="2136f450-c1a6-467a-901d-8891005589d6" providerId="ADAL" clId="{ACC460FB-EDC5-55C8-B349-F928A764A37C}" dt="2025-10-16T17:22:07.795" v="2617" actId="1035"/>
          <ac:spMkLst>
            <pc:docMk/>
            <pc:sldMk cId="4068447071" sldId="271"/>
            <ac:spMk id="25" creationId="{03B0BC61-FD54-CDFC-A9F4-0D592B208724}"/>
          </ac:spMkLst>
        </pc:spChg>
        <pc:spChg chg="add mod">
          <ac:chgData name="Aaron J Masino" userId="2136f450-c1a6-467a-901d-8891005589d6" providerId="ADAL" clId="{ACC460FB-EDC5-55C8-B349-F928A764A37C}" dt="2025-10-16T17:22:37.586" v="2635" actId="20577"/>
          <ac:spMkLst>
            <pc:docMk/>
            <pc:sldMk cId="4068447071" sldId="271"/>
            <ac:spMk id="29" creationId="{8E6AD9D5-72B6-4829-4DE2-265D8E420A93}"/>
          </ac:spMkLst>
        </pc:spChg>
        <pc:grpChg chg="mod">
          <ac:chgData name="Aaron J Masino" userId="2136f450-c1a6-467a-901d-8891005589d6" providerId="ADAL" clId="{ACC460FB-EDC5-55C8-B349-F928A764A37C}" dt="2025-10-16T17:15:32.793" v="2459" actId="1076"/>
          <ac:grpSpMkLst>
            <pc:docMk/>
            <pc:sldMk cId="4068447071" sldId="271"/>
            <ac:grpSpMk id="24" creationId="{C0B0F376-562E-1D53-F3B8-015046A8C033}"/>
          </ac:grpSpMkLst>
        </pc:grpChg>
        <pc:graphicFrameChg chg="add mod modGraphic">
          <ac:chgData name="Aaron J Masino" userId="2136f450-c1a6-467a-901d-8891005589d6" providerId="ADAL" clId="{ACC460FB-EDC5-55C8-B349-F928A764A37C}" dt="2025-10-16T17:19:10.483" v="2534" actId="20577"/>
          <ac:graphicFrameMkLst>
            <pc:docMk/>
            <pc:sldMk cId="4068447071" sldId="271"/>
            <ac:graphicFrameMk id="3" creationId="{A25F88BB-878E-F93D-AB8C-B790CBEE7EB2}"/>
          </ac:graphicFrameMkLst>
        </pc:graphicFrameChg>
        <pc:graphicFrameChg chg="add mod modGraphic">
          <ac:chgData name="Aaron J Masino" userId="2136f450-c1a6-467a-901d-8891005589d6" providerId="ADAL" clId="{ACC460FB-EDC5-55C8-B349-F928A764A37C}" dt="2025-10-16T17:21:09.989" v="2608" actId="14734"/>
          <ac:graphicFrameMkLst>
            <pc:docMk/>
            <pc:sldMk cId="4068447071" sldId="271"/>
            <ac:graphicFrameMk id="8" creationId="{9A8876E3-14FB-6DC0-5B0D-C7DBC1F0DED2}"/>
          </ac:graphicFrameMkLst>
        </pc:graphicFrameChg>
        <pc:cxnChg chg="add mod">
          <ac:chgData name="Aaron J Masino" userId="2136f450-c1a6-467a-901d-8891005589d6" providerId="ADAL" clId="{ACC460FB-EDC5-55C8-B349-F928A764A37C}" dt="2025-10-16T17:21:25.621" v="2613" actId="14100"/>
          <ac:cxnSpMkLst>
            <pc:docMk/>
            <pc:sldMk cId="4068447071" sldId="271"/>
            <ac:cxnSpMk id="4" creationId="{C3424609-9023-68D6-1797-439067D0B2B9}"/>
          </ac:cxnSpMkLst>
        </pc:cxnChg>
        <pc:cxnChg chg="del mod">
          <ac:chgData name="Aaron J Masino" userId="2136f450-c1a6-467a-901d-8891005589d6" providerId="ADAL" clId="{ACC460FB-EDC5-55C8-B349-F928A764A37C}" dt="2025-10-16T17:15:35.340" v="2460" actId="478"/>
          <ac:cxnSpMkLst>
            <pc:docMk/>
            <pc:sldMk cId="4068447071" sldId="271"/>
            <ac:cxnSpMk id="13" creationId="{76F5713C-BCB8-F24F-6A68-B5A27E939756}"/>
          </ac:cxnSpMkLst>
        </pc:cxnChg>
        <pc:cxnChg chg="del mod">
          <ac:chgData name="Aaron J Masino" userId="2136f450-c1a6-467a-901d-8891005589d6" providerId="ADAL" clId="{ACC460FB-EDC5-55C8-B349-F928A764A37C}" dt="2025-10-16T17:11:30.020" v="2374" actId="478"/>
          <ac:cxnSpMkLst>
            <pc:docMk/>
            <pc:sldMk cId="4068447071" sldId="271"/>
            <ac:cxnSpMk id="16" creationId="{137BA200-F75E-D5E9-9892-0901CBBC8486}"/>
          </ac:cxnSpMkLst>
        </pc:cxnChg>
        <pc:cxnChg chg="mod">
          <ac:chgData name="Aaron J Masino" userId="2136f450-c1a6-467a-901d-8891005589d6" providerId="ADAL" clId="{ACC460FB-EDC5-55C8-B349-F928A764A37C}" dt="2025-10-16T17:21:22.502" v="2612" actId="14100"/>
          <ac:cxnSpMkLst>
            <pc:docMk/>
            <pc:sldMk cId="4068447071" sldId="271"/>
            <ac:cxnSpMk id="27" creationId="{2D083AFE-6567-2776-FBA2-22A5714D4047}"/>
          </ac:cxnSpMkLst>
        </pc:cxnChg>
        <pc:cxnChg chg="add">
          <ac:chgData name="Aaron J Masino" userId="2136f450-c1a6-467a-901d-8891005589d6" providerId="ADAL" clId="{ACC460FB-EDC5-55C8-B349-F928A764A37C}" dt="2025-10-16T17:22:17.656" v="2618" actId="11529"/>
          <ac:cxnSpMkLst>
            <pc:docMk/>
            <pc:sldMk cId="4068447071" sldId="271"/>
            <ac:cxnSpMk id="28" creationId="{B849433E-FA06-666A-88CF-DE22C4CB3704}"/>
          </ac:cxnSpMkLst>
        </pc:cxnChg>
      </pc:sldChg>
      <pc:sldChg chg="modSp add mod">
        <pc:chgData name="Aaron J Masino" userId="2136f450-c1a6-467a-901d-8891005589d6" providerId="ADAL" clId="{ACC460FB-EDC5-55C8-B349-F928A764A37C}" dt="2025-10-16T17:24:59.311" v="2682" actId="20577"/>
        <pc:sldMkLst>
          <pc:docMk/>
          <pc:sldMk cId="2618213158" sldId="272"/>
        </pc:sldMkLst>
        <pc:spChg chg="mod">
          <ac:chgData name="Aaron J Masino" userId="2136f450-c1a6-467a-901d-8891005589d6" providerId="ADAL" clId="{ACC460FB-EDC5-55C8-B349-F928A764A37C}" dt="2025-10-16T17:24:59.311" v="2682" actId="20577"/>
          <ac:spMkLst>
            <pc:docMk/>
            <pc:sldMk cId="2618213158" sldId="272"/>
            <ac:spMk id="2" creationId="{1ECBA9E9-8CF8-5716-55D2-183CB9AA0089}"/>
          </ac:spMkLst>
        </pc:spChg>
      </pc:sldChg>
      <pc:sldChg chg="modSp new del mod">
        <pc:chgData name="Aaron J Masino" userId="2136f450-c1a6-467a-901d-8891005589d6" providerId="ADAL" clId="{ACC460FB-EDC5-55C8-B349-F928A764A37C}" dt="2025-10-16T17:54:51.264" v="3860" actId="2696"/>
        <pc:sldMkLst>
          <pc:docMk/>
          <pc:sldMk cId="3800620104" sldId="273"/>
        </pc:sldMkLst>
        <pc:spChg chg="mod">
          <ac:chgData name="Aaron J Masino" userId="2136f450-c1a6-467a-901d-8891005589d6" providerId="ADAL" clId="{ACC460FB-EDC5-55C8-B349-F928A764A37C}" dt="2025-10-16T17:26:01.431" v="2749" actId="20577"/>
          <ac:spMkLst>
            <pc:docMk/>
            <pc:sldMk cId="3800620104" sldId="273"/>
            <ac:spMk id="2" creationId="{EAC39701-AD42-7676-04F9-C02A5BDE153F}"/>
          </ac:spMkLst>
        </pc:spChg>
        <pc:spChg chg="mod">
          <ac:chgData name="Aaron J Masino" userId="2136f450-c1a6-467a-901d-8891005589d6" providerId="ADAL" clId="{ACC460FB-EDC5-55C8-B349-F928A764A37C}" dt="2025-10-16T17:49:43.114" v="3589" actId="15"/>
          <ac:spMkLst>
            <pc:docMk/>
            <pc:sldMk cId="3800620104" sldId="273"/>
            <ac:spMk id="3" creationId="{53777C9B-73B3-5876-781C-5C03DE7F87F6}"/>
          </ac:spMkLst>
        </pc:spChg>
      </pc:sldChg>
      <pc:sldChg chg="addSp delSp modSp new mod chgLayout">
        <pc:chgData name="Aaron J Masino" userId="2136f450-c1a6-467a-901d-8891005589d6" providerId="ADAL" clId="{ACC460FB-EDC5-55C8-B349-F928A764A37C}" dt="2025-10-16T17:34:38.257" v="3269"/>
        <pc:sldMkLst>
          <pc:docMk/>
          <pc:sldMk cId="1589538553" sldId="274"/>
        </pc:sldMkLst>
        <pc:spChg chg="mod ord">
          <ac:chgData name="Aaron J Masino" userId="2136f450-c1a6-467a-901d-8891005589d6" providerId="ADAL" clId="{ACC460FB-EDC5-55C8-B349-F928A764A37C}" dt="2025-10-16T17:33:02.871" v="2989" actId="700"/>
          <ac:spMkLst>
            <pc:docMk/>
            <pc:sldMk cId="1589538553" sldId="274"/>
            <ac:spMk id="2" creationId="{C88080A6-F038-2ABF-29B8-1245061486CC}"/>
          </ac:spMkLst>
        </pc:spChg>
        <pc:spChg chg="del">
          <ac:chgData name="Aaron J Masino" userId="2136f450-c1a6-467a-901d-8891005589d6" providerId="ADAL" clId="{ACC460FB-EDC5-55C8-B349-F928A764A37C}" dt="2025-10-16T17:29:01.650" v="2790" actId="478"/>
          <ac:spMkLst>
            <pc:docMk/>
            <pc:sldMk cId="1589538553" sldId="274"/>
            <ac:spMk id="3" creationId="{39270A37-90DE-05D3-BDAA-2F4D9C18CCFB}"/>
          </ac:spMkLst>
        </pc:spChg>
        <pc:spChg chg="add del">
          <ac:chgData name="Aaron J Masino" userId="2136f450-c1a6-467a-901d-8891005589d6" providerId="ADAL" clId="{ACC460FB-EDC5-55C8-B349-F928A764A37C}" dt="2025-10-16T17:28:14.996" v="2788" actId="22"/>
          <ac:spMkLst>
            <pc:docMk/>
            <pc:sldMk cId="1589538553" sldId="274"/>
            <ac:spMk id="5" creationId="{D2E78B99-82D6-EC3C-DE76-F7BF5CB4E04F}"/>
          </ac:spMkLst>
        </pc:spChg>
        <pc:spChg chg="add del mod">
          <ac:chgData name="Aaron J Masino" userId="2136f450-c1a6-467a-901d-8891005589d6" providerId="ADAL" clId="{ACC460FB-EDC5-55C8-B349-F928A764A37C}" dt="2025-10-16T17:34:30.249" v="3267" actId="478"/>
          <ac:spMkLst>
            <pc:docMk/>
            <pc:sldMk cId="1589538553" sldId="274"/>
            <ac:spMk id="7" creationId="{9CDE3E69-32B2-F6B6-4952-F612A7064F45}"/>
          </ac:spMkLst>
        </pc:spChg>
        <pc:spChg chg="add del mod">
          <ac:chgData name="Aaron J Masino" userId="2136f450-c1a6-467a-901d-8891005589d6" providerId="ADAL" clId="{ACC460FB-EDC5-55C8-B349-F928A764A37C}" dt="2025-10-16T17:34:32.330" v="3268" actId="478"/>
          <ac:spMkLst>
            <pc:docMk/>
            <pc:sldMk cId="1589538553" sldId="274"/>
            <ac:spMk id="8" creationId="{73E1CA80-D0A9-1BAD-827D-A7D29FA0B999}"/>
          </ac:spMkLst>
        </pc:spChg>
        <pc:spChg chg="add mod ord">
          <ac:chgData name="Aaron J Masino" userId="2136f450-c1a6-467a-901d-8891005589d6" providerId="ADAL" clId="{ACC460FB-EDC5-55C8-B349-F928A764A37C}" dt="2025-10-16T17:34:27.080" v="3266" actId="20577"/>
          <ac:spMkLst>
            <pc:docMk/>
            <pc:sldMk cId="1589538553" sldId="274"/>
            <ac:spMk id="9" creationId="{CDBFB814-5B14-DE15-A238-D306155B613E}"/>
          </ac:spMkLst>
        </pc:spChg>
        <pc:spChg chg="add mod">
          <ac:chgData name="Aaron J Masino" userId="2136f450-c1a6-467a-901d-8891005589d6" providerId="ADAL" clId="{ACC460FB-EDC5-55C8-B349-F928A764A37C}" dt="2025-10-16T17:34:38.257" v="3269"/>
          <ac:spMkLst>
            <pc:docMk/>
            <pc:sldMk cId="1589538553" sldId="274"/>
            <ac:spMk id="10" creationId="{84018F84-5028-A32D-6BD7-ABEFA7EFDD0F}"/>
          </ac:spMkLst>
        </pc:spChg>
        <pc:picChg chg="add mod">
          <ac:chgData name="Aaron J Masino" userId="2136f450-c1a6-467a-901d-8891005589d6" providerId="ADAL" clId="{ACC460FB-EDC5-55C8-B349-F928A764A37C}" dt="2025-10-16T17:33:35.097" v="3098" actId="1076"/>
          <ac:picMkLst>
            <pc:docMk/>
            <pc:sldMk cId="1589538553" sldId="274"/>
            <ac:picMk id="6" creationId="{8689AC88-0ACD-F90D-15BE-68FFFAE09540}"/>
          </ac:picMkLst>
        </pc:picChg>
      </pc:sldChg>
      <pc:sldChg chg="modSp add del mod">
        <pc:chgData name="Aaron J Masino" userId="2136f450-c1a6-467a-901d-8891005589d6" providerId="ADAL" clId="{ACC460FB-EDC5-55C8-B349-F928A764A37C}" dt="2025-10-16T17:36:33.951" v="3430" actId="2696"/>
        <pc:sldMkLst>
          <pc:docMk/>
          <pc:sldMk cId="1919641086" sldId="275"/>
        </pc:sldMkLst>
        <pc:spChg chg="mod">
          <ac:chgData name="Aaron J Masino" userId="2136f450-c1a6-467a-901d-8891005589d6" providerId="ADAL" clId="{ACC460FB-EDC5-55C8-B349-F928A764A37C}" dt="2025-10-16T17:35:09.476" v="3305" actId="20577"/>
          <ac:spMkLst>
            <pc:docMk/>
            <pc:sldMk cId="1919641086" sldId="275"/>
            <ac:spMk id="2" creationId="{E3DDBA9A-472E-FBE3-6020-A5D2C6CFFB16}"/>
          </ac:spMkLst>
        </pc:spChg>
        <pc:spChg chg="mod">
          <ac:chgData name="Aaron J Masino" userId="2136f450-c1a6-467a-901d-8891005589d6" providerId="ADAL" clId="{ACC460FB-EDC5-55C8-B349-F928A764A37C}" dt="2025-10-16T17:35:55.162" v="3424" actId="20577"/>
          <ac:spMkLst>
            <pc:docMk/>
            <pc:sldMk cId="1919641086" sldId="275"/>
            <ac:spMk id="9" creationId="{CA77C8FA-3640-AF81-392B-4C9DC5190ECB}"/>
          </ac:spMkLst>
        </pc:spChg>
      </pc:sldChg>
      <pc:sldChg chg="modSp add mod">
        <pc:chgData name="Aaron J Masino" userId="2136f450-c1a6-467a-901d-8891005589d6" providerId="ADAL" clId="{ACC460FB-EDC5-55C8-B349-F928A764A37C}" dt="2025-10-16T17:46:50.471" v="3474" actId="20577"/>
        <pc:sldMkLst>
          <pc:docMk/>
          <pc:sldMk cId="481943364" sldId="276"/>
        </pc:sldMkLst>
        <pc:spChg chg="mod">
          <ac:chgData name="Aaron J Masino" userId="2136f450-c1a6-467a-901d-8891005589d6" providerId="ADAL" clId="{ACC460FB-EDC5-55C8-B349-F928A764A37C}" dt="2025-10-16T17:46:50.471" v="3474" actId="20577"/>
          <ac:spMkLst>
            <pc:docMk/>
            <pc:sldMk cId="481943364" sldId="276"/>
            <ac:spMk id="9" creationId="{84AC0AC0-27E3-B87A-7776-0083313895FC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16T21:03:42.436" v="10300" actId="14"/>
        <pc:sldMkLst>
          <pc:docMk/>
          <pc:sldMk cId="379010624" sldId="277"/>
        </pc:sldMkLst>
        <pc:spChg chg="mod">
          <ac:chgData name="Aaron J Masino" userId="2136f450-c1a6-467a-901d-8891005589d6" providerId="ADAL" clId="{ACC460FB-EDC5-55C8-B349-F928A764A37C}" dt="2025-10-16T17:37:20.968" v="3459" actId="20577"/>
          <ac:spMkLst>
            <pc:docMk/>
            <pc:sldMk cId="379010624" sldId="277"/>
            <ac:spMk id="2" creationId="{FD1D9464-036D-B671-0656-9E7D0B336B95}"/>
          </ac:spMkLst>
        </pc:spChg>
        <pc:spChg chg="mod">
          <ac:chgData name="Aaron J Masino" userId="2136f450-c1a6-467a-901d-8891005589d6" providerId="ADAL" clId="{ACC460FB-EDC5-55C8-B349-F928A764A37C}" dt="2025-10-16T21:03:42.436" v="10300" actId="14"/>
          <ac:spMkLst>
            <pc:docMk/>
            <pc:sldMk cId="379010624" sldId="277"/>
            <ac:spMk id="9" creationId="{C62E28DF-8C19-0C93-8736-7CA2A4E21A4B}"/>
          </ac:spMkLst>
        </pc:spChg>
        <pc:picChg chg="add mod">
          <ac:chgData name="Aaron J Masino" userId="2136f450-c1a6-467a-901d-8891005589d6" providerId="ADAL" clId="{ACC460FB-EDC5-55C8-B349-F928A764A37C}" dt="2025-10-16T17:50:10.222" v="3592" actId="1076"/>
          <ac:picMkLst>
            <pc:docMk/>
            <pc:sldMk cId="379010624" sldId="277"/>
            <ac:picMk id="3" creationId="{A785AFE9-4971-EDAE-B838-4093DC821597}"/>
          </ac:picMkLst>
        </pc:picChg>
        <pc:picChg chg="del mod">
          <ac:chgData name="Aaron J Masino" userId="2136f450-c1a6-467a-901d-8891005589d6" providerId="ADAL" clId="{ACC460FB-EDC5-55C8-B349-F928A764A37C}" dt="2025-10-16T17:37:00.670" v="3434" actId="478"/>
          <ac:picMkLst>
            <pc:docMk/>
            <pc:sldMk cId="379010624" sldId="277"/>
            <ac:picMk id="6" creationId="{5CE95B7B-38B7-39C8-1701-34F5C0B21046}"/>
          </ac:picMkLst>
        </pc:picChg>
      </pc:sldChg>
      <pc:sldChg chg="modSp add del">
        <pc:chgData name="Aaron J Masino" userId="2136f450-c1a6-467a-901d-8891005589d6" providerId="ADAL" clId="{ACC460FB-EDC5-55C8-B349-F928A764A37C}" dt="2025-10-16T17:50:27.704" v="3594" actId="2696"/>
        <pc:sldMkLst>
          <pc:docMk/>
          <pc:sldMk cId="835525488" sldId="278"/>
        </pc:sldMkLst>
        <pc:spChg chg="mod">
          <ac:chgData name="Aaron J Masino" userId="2136f450-c1a6-467a-901d-8891005589d6" providerId="ADAL" clId="{ACC460FB-EDC5-55C8-B349-F928A764A37C}" dt="2025-10-16T17:50:05.278" v="3591"/>
          <ac:spMkLst>
            <pc:docMk/>
            <pc:sldMk cId="835525488" sldId="278"/>
            <ac:spMk id="2" creationId="{44285542-3446-3DBA-161B-A707D8246D3C}"/>
          </ac:spMkLst>
        </pc:spChg>
      </pc:sldChg>
      <pc:sldChg chg="modSp add mod">
        <pc:chgData name="Aaron J Masino" userId="2136f450-c1a6-467a-901d-8891005589d6" providerId="ADAL" clId="{ACC460FB-EDC5-55C8-B349-F928A764A37C}" dt="2025-10-16T19:08:51.666" v="6702" actId="207"/>
        <pc:sldMkLst>
          <pc:docMk/>
          <pc:sldMk cId="3556472037" sldId="279"/>
        </pc:sldMkLst>
        <pc:spChg chg="mod">
          <ac:chgData name="Aaron J Masino" userId="2136f450-c1a6-467a-901d-8891005589d6" providerId="ADAL" clId="{ACC460FB-EDC5-55C8-B349-F928A764A37C}" dt="2025-10-16T17:54:46.076" v="3859" actId="20577"/>
          <ac:spMkLst>
            <pc:docMk/>
            <pc:sldMk cId="3556472037" sldId="279"/>
            <ac:spMk id="2" creationId="{1D73DE90-F856-9675-E20A-36D761EDEC39}"/>
          </ac:spMkLst>
        </pc:spChg>
        <pc:spChg chg="mod">
          <ac:chgData name="Aaron J Masino" userId="2136f450-c1a6-467a-901d-8891005589d6" providerId="ADAL" clId="{ACC460FB-EDC5-55C8-B349-F928A764A37C}" dt="2025-10-16T19:08:51.666" v="6702" actId="207"/>
          <ac:spMkLst>
            <pc:docMk/>
            <pc:sldMk cId="3556472037" sldId="279"/>
            <ac:spMk id="9" creationId="{A6AC3307-9B3C-5CBE-7291-520272E6F81E}"/>
          </ac:spMkLst>
        </pc:spChg>
      </pc:sldChg>
      <pc:sldChg chg="addSp modSp new mod">
        <pc:chgData name="Aaron J Masino" userId="2136f450-c1a6-467a-901d-8891005589d6" providerId="ADAL" clId="{ACC460FB-EDC5-55C8-B349-F928A764A37C}" dt="2025-10-16T19:11:35.240" v="6774" actId="20577"/>
        <pc:sldMkLst>
          <pc:docMk/>
          <pc:sldMk cId="3689707662" sldId="280"/>
        </pc:sldMkLst>
        <pc:spChg chg="mod">
          <ac:chgData name="Aaron J Masino" userId="2136f450-c1a6-467a-901d-8891005589d6" providerId="ADAL" clId="{ACC460FB-EDC5-55C8-B349-F928A764A37C}" dt="2025-10-16T18:26:43.814" v="5406" actId="20577"/>
          <ac:spMkLst>
            <pc:docMk/>
            <pc:sldMk cId="3689707662" sldId="280"/>
            <ac:spMk id="2" creationId="{98DB42D9-3E6C-C1CB-B741-1EB93801E46A}"/>
          </ac:spMkLst>
        </pc:spChg>
        <pc:spChg chg="mod">
          <ac:chgData name="Aaron J Masino" userId="2136f450-c1a6-467a-901d-8891005589d6" providerId="ADAL" clId="{ACC460FB-EDC5-55C8-B349-F928A764A37C}" dt="2025-10-16T19:11:35.240" v="6774" actId="20577"/>
          <ac:spMkLst>
            <pc:docMk/>
            <pc:sldMk cId="3689707662" sldId="280"/>
            <ac:spMk id="3" creationId="{9BA1102E-C493-65F6-4129-C62627DB8036}"/>
          </ac:spMkLst>
        </pc:spChg>
        <pc:spChg chg="add mod">
          <ac:chgData name="Aaron J Masino" userId="2136f450-c1a6-467a-901d-8891005589d6" providerId="ADAL" clId="{ACC460FB-EDC5-55C8-B349-F928A764A37C}" dt="2025-10-16T18:02:42.099" v="4328"/>
          <ac:spMkLst>
            <pc:docMk/>
            <pc:sldMk cId="3689707662" sldId="280"/>
            <ac:spMk id="5" creationId="{13E8AC95-807D-05A8-E0F5-ED46B597E3C6}"/>
          </ac:spMkLst>
        </pc:spChg>
        <pc:picChg chg="add mod modCrop">
          <ac:chgData name="Aaron J Masino" userId="2136f450-c1a6-467a-901d-8891005589d6" providerId="ADAL" clId="{ACC460FB-EDC5-55C8-B349-F928A764A37C}" dt="2025-10-16T18:06:55.098" v="4574" actId="1076"/>
          <ac:picMkLst>
            <pc:docMk/>
            <pc:sldMk cId="3689707662" sldId="280"/>
            <ac:picMk id="4" creationId="{0FDE3E2C-3816-8F62-EAEC-2348EAB9D4C8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18:27:21.278" v="5428" actId="1076"/>
        <pc:sldMkLst>
          <pc:docMk/>
          <pc:sldMk cId="1804894960" sldId="281"/>
        </pc:sldMkLst>
        <pc:spChg chg="mod">
          <ac:chgData name="Aaron J Masino" userId="2136f450-c1a6-467a-901d-8891005589d6" providerId="ADAL" clId="{ACC460FB-EDC5-55C8-B349-F928A764A37C}" dt="2025-10-16T18:27:08.922" v="5422" actId="20577"/>
          <ac:spMkLst>
            <pc:docMk/>
            <pc:sldMk cId="1804894960" sldId="281"/>
            <ac:spMk id="2" creationId="{8C375F6B-31ED-4EEA-7B4D-20551257D29E}"/>
          </ac:spMkLst>
        </pc:spChg>
        <pc:spChg chg="mod">
          <ac:chgData name="Aaron J Masino" userId="2136f450-c1a6-467a-901d-8891005589d6" providerId="ADAL" clId="{ACC460FB-EDC5-55C8-B349-F928A764A37C}" dt="2025-10-16T18:19:53.937" v="5121" actId="14100"/>
          <ac:spMkLst>
            <pc:docMk/>
            <pc:sldMk cId="1804894960" sldId="281"/>
            <ac:spMk id="3" creationId="{3A76ECA8-64C4-DD5D-1493-D3BA453F12F7}"/>
          </ac:spMkLst>
        </pc:spChg>
        <pc:spChg chg="add mod">
          <ac:chgData name="Aaron J Masino" userId="2136f450-c1a6-467a-901d-8891005589d6" providerId="ADAL" clId="{ACC460FB-EDC5-55C8-B349-F928A764A37C}" dt="2025-10-16T18:15:38.262" v="4786" actId="20577"/>
          <ac:spMkLst>
            <pc:docMk/>
            <pc:sldMk cId="1804894960" sldId="281"/>
            <ac:spMk id="7" creationId="{75DF5C44-33A4-1F5A-9552-C436633841C8}"/>
          </ac:spMkLst>
        </pc:spChg>
        <pc:spChg chg="add mod">
          <ac:chgData name="Aaron J Masino" userId="2136f450-c1a6-467a-901d-8891005589d6" providerId="ADAL" clId="{ACC460FB-EDC5-55C8-B349-F928A764A37C}" dt="2025-10-16T18:19:40.178" v="5118" actId="2085"/>
          <ac:spMkLst>
            <pc:docMk/>
            <pc:sldMk cId="1804894960" sldId="281"/>
            <ac:spMk id="8" creationId="{8E082562-40D4-8D7D-0409-9CDBC2BDF82D}"/>
          </ac:spMkLst>
        </pc:spChg>
        <pc:grpChg chg="add mod">
          <ac:chgData name="Aaron J Masino" userId="2136f450-c1a6-467a-901d-8891005589d6" providerId="ADAL" clId="{ACC460FB-EDC5-55C8-B349-F928A764A37C}" dt="2025-10-16T18:27:04.811" v="5420" actId="1036"/>
          <ac:grpSpMkLst>
            <pc:docMk/>
            <pc:sldMk cId="1804894960" sldId="281"/>
            <ac:grpSpMk id="9" creationId="{0A4E08FC-16F1-4B2F-6EB8-16E23A20246D}"/>
          </ac:grpSpMkLst>
        </pc:grpChg>
        <pc:grpChg chg="add mod">
          <ac:chgData name="Aaron J Masino" userId="2136f450-c1a6-467a-901d-8891005589d6" providerId="ADAL" clId="{ACC460FB-EDC5-55C8-B349-F928A764A37C}" dt="2025-10-16T18:27:21.278" v="5428" actId="1076"/>
          <ac:grpSpMkLst>
            <pc:docMk/>
            <pc:sldMk cId="1804894960" sldId="281"/>
            <ac:grpSpMk id="10" creationId="{0C70D24C-B2D2-02D5-796D-B495CF68364C}"/>
          </ac:grpSpMkLst>
        </pc:grpChg>
        <pc:picChg chg="del">
          <ac:chgData name="Aaron J Masino" userId="2136f450-c1a6-467a-901d-8891005589d6" providerId="ADAL" clId="{ACC460FB-EDC5-55C8-B349-F928A764A37C}" dt="2025-10-16T18:02:50.224" v="4330" actId="478"/>
          <ac:picMkLst>
            <pc:docMk/>
            <pc:sldMk cId="1804894960" sldId="281"/>
            <ac:picMk id="4" creationId="{84D0F508-15B8-6D71-2429-203870D74652}"/>
          </ac:picMkLst>
        </pc:picChg>
        <pc:picChg chg="add mod">
          <ac:chgData name="Aaron J Masino" userId="2136f450-c1a6-467a-901d-8891005589d6" providerId="ADAL" clId="{ACC460FB-EDC5-55C8-B349-F928A764A37C}" dt="2025-10-16T18:12:21.449" v="4704" actId="167"/>
          <ac:picMkLst>
            <pc:docMk/>
            <pc:sldMk cId="1804894960" sldId="281"/>
            <ac:picMk id="6" creationId="{B83596B9-546B-EE64-EE5F-1BB4194D52F1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18:27:59.092" v="5439" actId="20577"/>
        <pc:sldMkLst>
          <pc:docMk/>
          <pc:sldMk cId="3249854742" sldId="282"/>
        </pc:sldMkLst>
        <pc:spChg chg="mod">
          <ac:chgData name="Aaron J Masino" userId="2136f450-c1a6-467a-901d-8891005589d6" providerId="ADAL" clId="{ACC460FB-EDC5-55C8-B349-F928A764A37C}" dt="2025-10-16T18:27:59.092" v="5439" actId="20577"/>
          <ac:spMkLst>
            <pc:docMk/>
            <pc:sldMk cId="3249854742" sldId="282"/>
            <ac:spMk id="2" creationId="{428B70CF-E45E-7318-17E6-AB7108C2BEC2}"/>
          </ac:spMkLst>
        </pc:spChg>
        <pc:spChg chg="mod">
          <ac:chgData name="Aaron J Masino" userId="2136f450-c1a6-467a-901d-8891005589d6" providerId="ADAL" clId="{ACC460FB-EDC5-55C8-B349-F928A764A37C}" dt="2025-10-16T18:25:19.277" v="5366" actId="20577"/>
          <ac:spMkLst>
            <pc:docMk/>
            <pc:sldMk cId="3249854742" sldId="282"/>
            <ac:spMk id="3" creationId="{59E4D367-A903-1622-76E9-96F63310705D}"/>
          </ac:spMkLst>
        </pc:spChg>
        <pc:spChg chg="del">
          <ac:chgData name="Aaron J Masino" userId="2136f450-c1a6-467a-901d-8891005589d6" providerId="ADAL" clId="{ACC460FB-EDC5-55C8-B349-F928A764A37C}" dt="2025-10-16T18:27:32.497" v="5430" actId="478"/>
          <ac:spMkLst>
            <pc:docMk/>
            <pc:sldMk cId="3249854742" sldId="282"/>
            <ac:spMk id="7" creationId="{A4F096B2-2908-8EBB-0B86-0F6222581927}"/>
          </ac:spMkLst>
        </pc:spChg>
        <pc:spChg chg="mod">
          <ac:chgData name="Aaron J Masino" userId="2136f450-c1a6-467a-901d-8891005589d6" providerId="ADAL" clId="{ACC460FB-EDC5-55C8-B349-F928A764A37C}" dt="2025-10-16T18:27:33.251" v="5431"/>
          <ac:spMkLst>
            <pc:docMk/>
            <pc:sldMk cId="3249854742" sldId="282"/>
            <ac:spMk id="12" creationId="{E83AA415-6470-4B2A-5F25-78836C0DF410}"/>
          </ac:spMkLst>
        </pc:spChg>
        <pc:spChg chg="mod">
          <ac:chgData name="Aaron J Masino" userId="2136f450-c1a6-467a-901d-8891005589d6" providerId="ADAL" clId="{ACC460FB-EDC5-55C8-B349-F928A764A37C}" dt="2025-10-16T18:27:33.251" v="5431"/>
          <ac:spMkLst>
            <pc:docMk/>
            <pc:sldMk cId="3249854742" sldId="282"/>
            <ac:spMk id="14" creationId="{4283F6C4-4824-7A6A-ABB2-1748F97CB0C7}"/>
          </ac:spMkLst>
        </pc:spChg>
        <pc:grpChg chg="del">
          <ac:chgData name="Aaron J Masino" userId="2136f450-c1a6-467a-901d-8891005589d6" providerId="ADAL" clId="{ACC460FB-EDC5-55C8-B349-F928A764A37C}" dt="2025-10-16T18:27:29.885" v="5429" actId="478"/>
          <ac:grpSpMkLst>
            <pc:docMk/>
            <pc:sldMk cId="3249854742" sldId="282"/>
            <ac:grpSpMk id="9" creationId="{9A164966-7199-3603-F2A2-9382DA440688}"/>
          </ac:grpSpMkLst>
        </pc:grpChg>
        <pc:grpChg chg="add mod">
          <ac:chgData name="Aaron J Masino" userId="2136f450-c1a6-467a-901d-8891005589d6" providerId="ADAL" clId="{ACC460FB-EDC5-55C8-B349-F928A764A37C}" dt="2025-10-16T18:27:33.251" v="5431"/>
          <ac:grpSpMkLst>
            <pc:docMk/>
            <pc:sldMk cId="3249854742" sldId="282"/>
            <ac:grpSpMk id="10" creationId="{F817075F-547F-D846-4F9F-052BB8CD95C0}"/>
          </ac:grpSpMkLst>
        </pc:grpChg>
        <pc:grpChg chg="mod">
          <ac:chgData name="Aaron J Masino" userId="2136f450-c1a6-467a-901d-8891005589d6" providerId="ADAL" clId="{ACC460FB-EDC5-55C8-B349-F928A764A37C}" dt="2025-10-16T18:27:33.251" v="5431"/>
          <ac:grpSpMkLst>
            <pc:docMk/>
            <pc:sldMk cId="3249854742" sldId="282"/>
            <ac:grpSpMk id="11" creationId="{274B1DBE-DA67-7D2A-05EB-3804FBC3A79E}"/>
          </ac:grpSpMkLst>
        </pc:grpChg>
        <pc:picChg chg="add mod">
          <ac:chgData name="Aaron J Masino" userId="2136f450-c1a6-467a-901d-8891005589d6" providerId="ADAL" clId="{ACC460FB-EDC5-55C8-B349-F928A764A37C}" dt="2025-10-16T18:27:37.057" v="5432" actId="1076"/>
          <ac:picMkLst>
            <pc:docMk/>
            <pc:sldMk cId="3249854742" sldId="282"/>
            <ac:picMk id="4" creationId="{3C2FBC66-CE8D-E2B4-6501-646D001129BE}"/>
          </ac:picMkLst>
        </pc:picChg>
        <pc:picChg chg="mod">
          <ac:chgData name="Aaron J Masino" userId="2136f450-c1a6-467a-901d-8891005589d6" providerId="ADAL" clId="{ACC460FB-EDC5-55C8-B349-F928A764A37C}" dt="2025-10-16T18:27:33.251" v="5431"/>
          <ac:picMkLst>
            <pc:docMk/>
            <pc:sldMk cId="3249854742" sldId="282"/>
            <ac:picMk id="13" creationId="{B32E50B3-D976-A907-5CF8-7B741127D736}"/>
          </ac:picMkLst>
        </pc:picChg>
      </pc:sldChg>
      <pc:sldChg chg="delSp modSp add mod">
        <pc:chgData name="Aaron J Masino" userId="2136f450-c1a6-467a-901d-8891005589d6" providerId="ADAL" clId="{ACC460FB-EDC5-55C8-B349-F928A764A37C}" dt="2025-10-16T18:45:08.551" v="5682" actId="478"/>
        <pc:sldMkLst>
          <pc:docMk/>
          <pc:sldMk cId="2621788597" sldId="283"/>
        </pc:sldMkLst>
        <pc:spChg chg="mod">
          <ac:chgData name="Aaron J Masino" userId="2136f450-c1a6-467a-901d-8891005589d6" providerId="ADAL" clId="{ACC460FB-EDC5-55C8-B349-F928A764A37C}" dt="2025-10-16T18:28:53.764" v="5474" actId="20577"/>
          <ac:spMkLst>
            <pc:docMk/>
            <pc:sldMk cId="2621788597" sldId="283"/>
            <ac:spMk id="2" creationId="{2064490F-D43F-4818-E1F5-7D098E85607A}"/>
          </ac:spMkLst>
        </pc:spChg>
        <pc:spChg chg="mod">
          <ac:chgData name="Aaron J Masino" userId="2136f450-c1a6-467a-901d-8891005589d6" providerId="ADAL" clId="{ACC460FB-EDC5-55C8-B349-F928A764A37C}" dt="2025-10-16T18:44:47.582" v="5680" actId="20577"/>
          <ac:spMkLst>
            <pc:docMk/>
            <pc:sldMk cId="2621788597" sldId="283"/>
            <ac:spMk id="3" creationId="{CA409DAD-0E96-5974-DE01-42AC443E8BB0}"/>
          </ac:spMkLst>
        </pc:spChg>
        <pc:spChg chg="del">
          <ac:chgData name="Aaron J Masino" userId="2136f450-c1a6-467a-901d-8891005589d6" providerId="ADAL" clId="{ACC460FB-EDC5-55C8-B349-F928A764A37C}" dt="2025-10-16T18:45:08.551" v="5682" actId="478"/>
          <ac:spMkLst>
            <pc:docMk/>
            <pc:sldMk cId="2621788597" sldId="283"/>
            <ac:spMk id="5" creationId="{51974FA2-21D0-79D2-83C8-45CEFAEF02D9}"/>
          </ac:spMkLst>
        </pc:spChg>
        <pc:grpChg chg="del">
          <ac:chgData name="Aaron J Masino" userId="2136f450-c1a6-467a-901d-8891005589d6" providerId="ADAL" clId="{ACC460FB-EDC5-55C8-B349-F928A764A37C}" dt="2025-10-16T18:28:57.295" v="5476" actId="478"/>
          <ac:grpSpMkLst>
            <pc:docMk/>
            <pc:sldMk cId="2621788597" sldId="283"/>
            <ac:grpSpMk id="10" creationId="{1E9E06F8-1B54-B7D8-8912-66E15E9CBAC4}"/>
          </ac:grpSpMkLst>
        </pc:grpChg>
        <pc:picChg chg="del">
          <ac:chgData name="Aaron J Masino" userId="2136f450-c1a6-467a-901d-8891005589d6" providerId="ADAL" clId="{ACC460FB-EDC5-55C8-B349-F928A764A37C}" dt="2025-10-16T18:28:56.818" v="5475" actId="478"/>
          <ac:picMkLst>
            <pc:docMk/>
            <pc:sldMk cId="2621788597" sldId="283"/>
            <ac:picMk id="4" creationId="{BE8695D3-FD62-6ED4-B3A5-7E92208E3A3B}"/>
          </ac:picMkLst>
        </pc:picChg>
      </pc:sldChg>
      <pc:sldChg chg="modSp add del mod">
        <pc:chgData name="Aaron J Masino" userId="2136f450-c1a6-467a-901d-8891005589d6" providerId="ADAL" clId="{ACC460FB-EDC5-55C8-B349-F928A764A37C}" dt="2025-10-16T18:45:02.502" v="5681" actId="2696"/>
        <pc:sldMkLst>
          <pc:docMk/>
          <pc:sldMk cId="1007432383" sldId="284"/>
        </pc:sldMkLst>
        <pc:spChg chg="mod">
          <ac:chgData name="Aaron J Masino" userId="2136f450-c1a6-467a-901d-8891005589d6" providerId="ADAL" clId="{ACC460FB-EDC5-55C8-B349-F928A764A37C}" dt="2025-10-16T18:39:12.478" v="5623" actId="20577"/>
          <ac:spMkLst>
            <pc:docMk/>
            <pc:sldMk cId="1007432383" sldId="284"/>
            <ac:spMk id="2" creationId="{97CA4487-2904-E000-329F-6E8CD10D1AB6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16T18:59:31.731" v="6251"/>
        <pc:sldMkLst>
          <pc:docMk/>
          <pc:sldMk cId="1984067693" sldId="284"/>
        </pc:sldMkLst>
        <pc:spChg chg="mod">
          <ac:chgData name="Aaron J Masino" userId="2136f450-c1a6-467a-901d-8891005589d6" providerId="ADAL" clId="{ACC460FB-EDC5-55C8-B349-F928A764A37C}" dt="2025-10-16T18:45:57.055" v="5764" actId="20577"/>
          <ac:spMkLst>
            <pc:docMk/>
            <pc:sldMk cId="1984067693" sldId="284"/>
            <ac:spMk id="2" creationId="{627DC9B8-BA6E-E3B8-40D4-D694408D70EF}"/>
          </ac:spMkLst>
        </pc:spChg>
        <pc:spChg chg="mod">
          <ac:chgData name="Aaron J Masino" userId="2136f450-c1a6-467a-901d-8891005589d6" providerId="ADAL" clId="{ACC460FB-EDC5-55C8-B349-F928A764A37C}" dt="2025-10-16T18:58:16.503" v="6250" actId="20577"/>
          <ac:spMkLst>
            <pc:docMk/>
            <pc:sldMk cId="1984067693" sldId="284"/>
            <ac:spMk id="3" creationId="{870BA2F9-2E79-7D56-D4FA-3A892460394B}"/>
          </ac:spMkLst>
        </pc:spChg>
        <pc:spChg chg="add mod">
          <ac:chgData name="Aaron J Masino" userId="2136f450-c1a6-467a-901d-8891005589d6" providerId="ADAL" clId="{ACC460FB-EDC5-55C8-B349-F928A764A37C}" dt="2025-10-16T18:59:31.731" v="6251"/>
          <ac:spMkLst>
            <pc:docMk/>
            <pc:sldMk cId="1984067693" sldId="284"/>
            <ac:spMk id="6" creationId="{B9673821-086A-295D-8126-08D5BC8459F1}"/>
          </ac:spMkLst>
        </pc:spChg>
        <pc:picChg chg="add del mod">
          <ac:chgData name="Aaron J Masino" userId="2136f450-c1a6-467a-901d-8891005589d6" providerId="ADAL" clId="{ACC460FB-EDC5-55C8-B349-F928A764A37C}" dt="2025-10-16T18:49:26.363" v="5827" actId="478"/>
          <ac:picMkLst>
            <pc:docMk/>
            <pc:sldMk cId="1984067693" sldId="284"/>
            <ac:picMk id="4" creationId="{DA54A6CA-5A1C-26BD-230C-B0F6CFC96254}"/>
          </ac:picMkLst>
        </pc:picChg>
        <pc:picChg chg="add mod">
          <ac:chgData name="Aaron J Masino" userId="2136f450-c1a6-467a-901d-8891005589d6" providerId="ADAL" clId="{ACC460FB-EDC5-55C8-B349-F928A764A37C}" dt="2025-10-16T18:54:57.498" v="6106" actId="1076"/>
          <ac:picMkLst>
            <pc:docMk/>
            <pc:sldMk cId="1984067693" sldId="284"/>
            <ac:picMk id="5" creationId="{01EA27D4-3E46-55F1-340E-733F67C37EBD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19:27:29.518" v="6853" actId="20577"/>
        <pc:sldMkLst>
          <pc:docMk/>
          <pc:sldMk cId="197595453" sldId="285"/>
        </pc:sldMkLst>
        <pc:spChg chg="mod">
          <ac:chgData name="Aaron J Masino" userId="2136f450-c1a6-467a-901d-8891005589d6" providerId="ADAL" clId="{ACC460FB-EDC5-55C8-B349-F928A764A37C}" dt="2025-10-16T19:08:18.304" v="6701" actId="20577"/>
          <ac:spMkLst>
            <pc:docMk/>
            <pc:sldMk cId="197595453" sldId="285"/>
            <ac:spMk id="2" creationId="{22A9B95E-D84F-AF9C-6B8D-CA194EA20A46}"/>
          </ac:spMkLst>
        </pc:spChg>
        <pc:spChg chg="mod">
          <ac:chgData name="Aaron J Masino" userId="2136f450-c1a6-467a-901d-8891005589d6" providerId="ADAL" clId="{ACC460FB-EDC5-55C8-B349-F928A764A37C}" dt="2025-10-16T19:27:29.518" v="6853" actId="20577"/>
          <ac:spMkLst>
            <pc:docMk/>
            <pc:sldMk cId="197595453" sldId="285"/>
            <ac:spMk id="3" creationId="{D43D9AB4-FC91-4230-A65A-7B7F095EB5FD}"/>
          </ac:spMkLst>
        </pc:spChg>
        <pc:picChg chg="add mod">
          <ac:chgData name="Aaron J Masino" userId="2136f450-c1a6-467a-901d-8891005589d6" providerId="ADAL" clId="{ACC460FB-EDC5-55C8-B349-F928A764A37C}" dt="2025-10-16T19:07:09.689" v="6674" actId="1076"/>
          <ac:picMkLst>
            <pc:docMk/>
            <pc:sldMk cId="197595453" sldId="285"/>
            <ac:picMk id="4" creationId="{CA743034-D211-D71C-121B-50B3D7A0D3F1}"/>
          </ac:picMkLst>
        </pc:picChg>
        <pc:picChg chg="del">
          <ac:chgData name="Aaron J Masino" userId="2136f450-c1a6-467a-901d-8891005589d6" providerId="ADAL" clId="{ACC460FB-EDC5-55C8-B349-F928A764A37C}" dt="2025-10-16T18:59:47.580" v="6253" actId="478"/>
          <ac:picMkLst>
            <pc:docMk/>
            <pc:sldMk cId="197595453" sldId="285"/>
            <ac:picMk id="5" creationId="{7FE8C026-1515-5AA5-7650-5F6578094B3C}"/>
          </ac:picMkLst>
        </pc:picChg>
      </pc:sldChg>
      <pc:sldChg chg="modSp add mod">
        <pc:chgData name="Aaron J Masino" userId="2136f450-c1a6-467a-901d-8891005589d6" providerId="ADAL" clId="{ACC460FB-EDC5-55C8-B349-F928A764A37C}" dt="2025-10-16T19:12:29.930" v="6778" actId="20577"/>
        <pc:sldMkLst>
          <pc:docMk/>
          <pc:sldMk cId="2069626313" sldId="286"/>
        </pc:sldMkLst>
        <pc:spChg chg="mod">
          <ac:chgData name="Aaron J Masino" userId="2136f450-c1a6-467a-901d-8891005589d6" providerId="ADAL" clId="{ACC460FB-EDC5-55C8-B349-F928A764A37C}" dt="2025-10-16T19:12:29.930" v="6778" actId="20577"/>
          <ac:spMkLst>
            <pc:docMk/>
            <pc:sldMk cId="2069626313" sldId="286"/>
            <ac:spMk id="9" creationId="{CE22260E-B137-DA8A-FDB3-8BC6B0505B35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16T19:53:38.070" v="7817" actId="207"/>
        <pc:sldMkLst>
          <pc:docMk/>
          <pc:sldMk cId="3234022627" sldId="287"/>
        </pc:sldMkLst>
        <pc:spChg chg="mod">
          <ac:chgData name="Aaron J Masino" userId="2136f450-c1a6-467a-901d-8891005589d6" providerId="ADAL" clId="{ACC460FB-EDC5-55C8-B349-F928A764A37C}" dt="2025-10-16T19:15:06.397" v="6802" actId="20577"/>
          <ac:spMkLst>
            <pc:docMk/>
            <pc:sldMk cId="3234022627" sldId="287"/>
            <ac:spMk id="2" creationId="{6EC60A9D-BF56-B2A7-2D73-D685DAD0F046}"/>
          </ac:spMkLst>
        </pc:spChg>
        <pc:spChg chg="mod">
          <ac:chgData name="Aaron J Masino" userId="2136f450-c1a6-467a-901d-8891005589d6" providerId="ADAL" clId="{ACC460FB-EDC5-55C8-B349-F928A764A37C}" dt="2025-10-16T19:53:38.070" v="7817" actId="207"/>
          <ac:spMkLst>
            <pc:docMk/>
            <pc:sldMk cId="3234022627" sldId="287"/>
            <ac:spMk id="3" creationId="{4AE09540-4BDA-1D19-B550-40C6A84BF21D}"/>
          </ac:spMkLst>
        </pc:spChg>
        <pc:picChg chg="del">
          <ac:chgData name="Aaron J Masino" userId="2136f450-c1a6-467a-901d-8891005589d6" providerId="ADAL" clId="{ACC460FB-EDC5-55C8-B349-F928A764A37C}" dt="2025-10-16T19:16:04.466" v="6803" actId="478"/>
          <ac:picMkLst>
            <pc:docMk/>
            <pc:sldMk cId="3234022627" sldId="287"/>
            <ac:picMk id="4" creationId="{F9E775C6-6248-AFC3-6A11-00589C27CE97}"/>
          </ac:picMkLst>
        </pc:picChg>
        <pc:picChg chg="add mod">
          <ac:chgData name="Aaron J Masino" userId="2136f450-c1a6-467a-901d-8891005589d6" providerId="ADAL" clId="{ACC460FB-EDC5-55C8-B349-F928A764A37C}" dt="2025-10-16T19:53:27.596" v="7816" actId="1076"/>
          <ac:picMkLst>
            <pc:docMk/>
            <pc:sldMk cId="3234022627" sldId="287"/>
            <ac:picMk id="5" creationId="{370B5DB7-DDC6-AF0F-BD10-6FBB3695DF7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19:41:40.324" v="7724" actId="20577"/>
        <pc:sldMkLst>
          <pc:docMk/>
          <pc:sldMk cId="3499066055" sldId="288"/>
        </pc:sldMkLst>
        <pc:spChg chg="mod">
          <ac:chgData name="Aaron J Masino" userId="2136f450-c1a6-467a-901d-8891005589d6" providerId="ADAL" clId="{ACC460FB-EDC5-55C8-B349-F928A764A37C}" dt="2025-10-16T19:41:40.324" v="7724" actId="20577"/>
          <ac:spMkLst>
            <pc:docMk/>
            <pc:sldMk cId="3499066055" sldId="288"/>
            <ac:spMk id="3" creationId="{D3DAC4E4-077B-6D61-A45F-A0BCECA11A1F}"/>
          </ac:spMkLst>
        </pc:spChg>
        <pc:picChg chg="add mod">
          <ac:chgData name="Aaron J Masino" userId="2136f450-c1a6-467a-901d-8891005589d6" providerId="ADAL" clId="{ACC460FB-EDC5-55C8-B349-F928A764A37C}" dt="2025-10-16T19:38:56.916" v="7297" actId="1076"/>
          <ac:picMkLst>
            <pc:docMk/>
            <pc:sldMk cId="3499066055" sldId="288"/>
            <ac:picMk id="4" creationId="{9C8FE111-09B7-054A-DED8-903AC9B37728}"/>
          </ac:picMkLst>
        </pc:picChg>
        <pc:picChg chg="del">
          <ac:chgData name="Aaron J Masino" userId="2136f450-c1a6-467a-901d-8891005589d6" providerId="ADAL" clId="{ACC460FB-EDC5-55C8-B349-F928A764A37C}" dt="2025-10-16T19:38:49.279" v="7295" actId="478"/>
          <ac:picMkLst>
            <pc:docMk/>
            <pc:sldMk cId="3499066055" sldId="288"/>
            <ac:picMk id="5" creationId="{4FD20E45-EBF0-2DE0-2D99-987CC027413B}"/>
          </ac:picMkLst>
        </pc:picChg>
      </pc:sldChg>
      <pc:sldChg chg="modSp add mod ord">
        <pc:chgData name="Aaron J Masino" userId="2136f450-c1a6-467a-901d-8891005589d6" providerId="ADAL" clId="{ACC460FB-EDC5-55C8-B349-F928A764A37C}" dt="2025-10-16T19:44:42.159" v="7730" actId="20578"/>
        <pc:sldMkLst>
          <pc:docMk/>
          <pc:sldMk cId="3176984698" sldId="289"/>
        </pc:sldMkLst>
        <pc:spChg chg="mod">
          <ac:chgData name="Aaron J Masino" userId="2136f450-c1a6-467a-901d-8891005589d6" providerId="ADAL" clId="{ACC460FB-EDC5-55C8-B349-F928A764A37C}" dt="2025-10-16T19:42:05.748" v="7728" actId="207"/>
          <ac:spMkLst>
            <pc:docMk/>
            <pc:sldMk cId="3176984698" sldId="289"/>
            <ac:spMk id="9" creationId="{2717B7B0-37D7-1E94-00F8-1884F64E70A3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16T21:05:11.565" v="10302" actId="20577"/>
        <pc:sldMkLst>
          <pc:docMk/>
          <pc:sldMk cId="1111672938" sldId="290"/>
        </pc:sldMkLst>
        <pc:spChg chg="mod">
          <ac:chgData name="Aaron J Masino" userId="2136f450-c1a6-467a-901d-8891005589d6" providerId="ADAL" clId="{ACC460FB-EDC5-55C8-B349-F928A764A37C}" dt="2025-10-16T19:45:44.826" v="7764" actId="20577"/>
          <ac:spMkLst>
            <pc:docMk/>
            <pc:sldMk cId="1111672938" sldId="290"/>
            <ac:spMk id="2" creationId="{08571EB4-3A68-3EB3-961A-AF0639CA5FBD}"/>
          </ac:spMkLst>
        </pc:spChg>
        <pc:spChg chg="mod">
          <ac:chgData name="Aaron J Masino" userId="2136f450-c1a6-467a-901d-8891005589d6" providerId="ADAL" clId="{ACC460FB-EDC5-55C8-B349-F928A764A37C}" dt="2025-10-16T21:05:11.565" v="10302" actId="20577"/>
          <ac:spMkLst>
            <pc:docMk/>
            <pc:sldMk cId="1111672938" sldId="290"/>
            <ac:spMk id="3" creationId="{DB722175-1C33-91A9-0EE3-77D96B9AB969}"/>
          </ac:spMkLst>
        </pc:spChg>
        <pc:spChg chg="add del">
          <ac:chgData name="Aaron J Masino" userId="2136f450-c1a6-467a-901d-8891005589d6" providerId="ADAL" clId="{ACC460FB-EDC5-55C8-B349-F928A764A37C}" dt="2025-10-16T19:44:51.534" v="7733" actId="22"/>
          <ac:spMkLst>
            <pc:docMk/>
            <pc:sldMk cId="1111672938" sldId="290"/>
            <ac:spMk id="7" creationId="{D7C61750-4CD9-7F9E-21A0-C13B031C769C}"/>
          </ac:spMkLst>
        </pc:spChg>
        <pc:picChg chg="del">
          <ac:chgData name="Aaron J Masino" userId="2136f450-c1a6-467a-901d-8891005589d6" providerId="ADAL" clId="{ACC460FB-EDC5-55C8-B349-F928A764A37C}" dt="2025-10-16T19:44:46.257" v="7731" actId="478"/>
          <ac:picMkLst>
            <pc:docMk/>
            <pc:sldMk cId="1111672938" sldId="290"/>
            <ac:picMk id="4" creationId="{A5F0DADC-4FB4-7391-3435-3C49AED59F73}"/>
          </ac:picMkLst>
        </pc:picChg>
        <pc:picChg chg="add mod">
          <ac:chgData name="Aaron J Masino" userId="2136f450-c1a6-467a-901d-8891005589d6" providerId="ADAL" clId="{ACC460FB-EDC5-55C8-B349-F928A764A37C}" dt="2025-10-16T20:09:01.242" v="8471" actId="1076"/>
          <ac:picMkLst>
            <pc:docMk/>
            <pc:sldMk cId="1111672938" sldId="290"/>
            <ac:picMk id="8" creationId="{21C35CBE-ECEE-8E38-21BA-6DC11CE1EA63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20:09:06.022" v="8473"/>
        <pc:sldMkLst>
          <pc:docMk/>
          <pc:sldMk cId="802664859" sldId="291"/>
        </pc:sldMkLst>
        <pc:spChg chg="mod">
          <ac:chgData name="Aaron J Masino" userId="2136f450-c1a6-467a-901d-8891005589d6" providerId="ADAL" clId="{ACC460FB-EDC5-55C8-B349-F928A764A37C}" dt="2025-10-16T20:08:50.482" v="8470" actId="20577"/>
          <ac:spMkLst>
            <pc:docMk/>
            <pc:sldMk cId="802664859" sldId="291"/>
            <ac:spMk id="3" creationId="{124C6831-C837-A1C9-9152-4705FFD20AAE}"/>
          </ac:spMkLst>
        </pc:spChg>
        <pc:picChg chg="add mod">
          <ac:chgData name="Aaron J Masino" userId="2136f450-c1a6-467a-901d-8891005589d6" providerId="ADAL" clId="{ACC460FB-EDC5-55C8-B349-F928A764A37C}" dt="2025-10-16T20:09:06.022" v="8473"/>
          <ac:picMkLst>
            <pc:docMk/>
            <pc:sldMk cId="802664859" sldId="291"/>
            <ac:picMk id="4" creationId="{2FE3791E-10E6-ABD8-1C27-4D6C91408F6C}"/>
          </ac:picMkLst>
        </pc:picChg>
        <pc:picChg chg="del mod">
          <ac:chgData name="Aaron J Masino" userId="2136f450-c1a6-467a-901d-8891005589d6" providerId="ADAL" clId="{ACC460FB-EDC5-55C8-B349-F928A764A37C}" dt="2025-10-16T20:09:05.282" v="8472" actId="478"/>
          <ac:picMkLst>
            <pc:docMk/>
            <pc:sldMk cId="802664859" sldId="291"/>
            <ac:picMk id="8" creationId="{6119F780-59CD-C045-25B3-2FC7EC34E166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20:47:21.483" v="9675" actId="20577"/>
        <pc:sldMkLst>
          <pc:docMk/>
          <pc:sldMk cId="1879547629" sldId="292"/>
        </pc:sldMkLst>
        <pc:spChg chg="mod">
          <ac:chgData name="Aaron J Masino" userId="2136f450-c1a6-467a-901d-8891005589d6" providerId="ADAL" clId="{ACC460FB-EDC5-55C8-B349-F928A764A37C}" dt="2025-10-16T20:18:49.151" v="8515" actId="20577"/>
          <ac:spMkLst>
            <pc:docMk/>
            <pc:sldMk cId="1879547629" sldId="292"/>
            <ac:spMk id="2" creationId="{B1AF455C-F143-D0EE-E2F4-81BF720DC605}"/>
          </ac:spMkLst>
        </pc:spChg>
        <pc:spChg chg="mod">
          <ac:chgData name="Aaron J Masino" userId="2136f450-c1a6-467a-901d-8891005589d6" providerId="ADAL" clId="{ACC460FB-EDC5-55C8-B349-F928A764A37C}" dt="2025-10-16T20:47:21.483" v="9675" actId="20577"/>
          <ac:spMkLst>
            <pc:docMk/>
            <pc:sldMk cId="1879547629" sldId="292"/>
            <ac:spMk id="3" creationId="{022F0B62-07C1-11EB-140D-6A60EE1941C9}"/>
          </ac:spMkLst>
        </pc:spChg>
        <pc:spChg chg="mod">
          <ac:chgData name="Aaron J Masino" userId="2136f450-c1a6-467a-901d-8891005589d6" providerId="ADAL" clId="{ACC460FB-EDC5-55C8-B349-F928A764A37C}" dt="2025-10-16T20:21:20.055" v="8684"/>
          <ac:spMkLst>
            <pc:docMk/>
            <pc:sldMk cId="1879547629" sldId="292"/>
            <ac:spMk id="6" creationId="{B384A1FF-359D-3F88-00BB-FE7EC61C8FFA}"/>
          </ac:spMkLst>
        </pc:spChg>
        <pc:picChg chg="del">
          <ac:chgData name="Aaron J Masino" userId="2136f450-c1a6-467a-901d-8891005589d6" providerId="ADAL" clId="{ACC460FB-EDC5-55C8-B349-F928A764A37C}" dt="2025-10-16T20:18:04.559" v="8475" actId="478"/>
          <ac:picMkLst>
            <pc:docMk/>
            <pc:sldMk cId="1879547629" sldId="292"/>
            <ac:picMk id="4" creationId="{768945AA-F768-9E06-E479-57B98A834646}"/>
          </ac:picMkLst>
        </pc:picChg>
        <pc:picChg chg="add mod">
          <ac:chgData name="Aaron J Masino" userId="2136f450-c1a6-467a-901d-8891005589d6" providerId="ADAL" clId="{ACC460FB-EDC5-55C8-B349-F928A764A37C}" dt="2025-10-16T20:47:03.821" v="9593" actId="1076"/>
          <ac:picMkLst>
            <pc:docMk/>
            <pc:sldMk cId="1879547629" sldId="292"/>
            <ac:picMk id="5" creationId="{B5872597-B239-1376-0B0E-70F57346D582}"/>
          </ac:picMkLst>
        </pc:picChg>
      </pc:sldChg>
      <pc:sldChg chg="delSp modSp add mod">
        <pc:chgData name="Aaron J Masino" userId="2136f450-c1a6-467a-901d-8891005589d6" providerId="ADAL" clId="{ACC460FB-EDC5-55C8-B349-F928A764A37C}" dt="2025-10-16T20:43:10.313" v="9581" actId="207"/>
        <pc:sldMkLst>
          <pc:docMk/>
          <pc:sldMk cId="1927300766" sldId="293"/>
        </pc:sldMkLst>
        <pc:spChg chg="mod">
          <ac:chgData name="Aaron J Masino" userId="2136f450-c1a6-467a-901d-8891005589d6" providerId="ADAL" clId="{ACC460FB-EDC5-55C8-B349-F928A764A37C}" dt="2025-10-16T20:43:10.313" v="9581" actId="207"/>
          <ac:spMkLst>
            <pc:docMk/>
            <pc:sldMk cId="1927300766" sldId="293"/>
            <ac:spMk id="3" creationId="{28936D36-774B-B1CF-84E2-9C535650FC27}"/>
          </ac:spMkLst>
        </pc:spChg>
        <pc:spChg chg="del">
          <ac:chgData name="Aaron J Masino" userId="2136f450-c1a6-467a-901d-8891005589d6" providerId="ADAL" clId="{ACC460FB-EDC5-55C8-B349-F928A764A37C}" dt="2025-10-16T20:31:48.663" v="9137" actId="478"/>
          <ac:spMkLst>
            <pc:docMk/>
            <pc:sldMk cId="1927300766" sldId="293"/>
            <ac:spMk id="6" creationId="{55033AFE-B3AD-A4D9-A62B-9D53CC2DE99C}"/>
          </ac:spMkLst>
        </pc:spChg>
        <pc:picChg chg="del">
          <ac:chgData name="Aaron J Masino" userId="2136f450-c1a6-467a-901d-8891005589d6" providerId="ADAL" clId="{ACC460FB-EDC5-55C8-B349-F928A764A37C}" dt="2025-10-16T20:29:39.568" v="9011" actId="478"/>
          <ac:picMkLst>
            <pc:docMk/>
            <pc:sldMk cId="1927300766" sldId="293"/>
            <ac:picMk id="4" creationId="{D7266EC4-A853-07D1-0370-B4ACCF1FC369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20:45:07.515" v="9592" actId="255"/>
        <pc:sldMkLst>
          <pc:docMk/>
          <pc:sldMk cId="1581554880" sldId="294"/>
        </pc:sldMkLst>
        <pc:spChg chg="mod">
          <ac:chgData name="Aaron J Masino" userId="2136f450-c1a6-467a-901d-8891005589d6" providerId="ADAL" clId="{ACC460FB-EDC5-55C8-B349-F928A764A37C}" dt="2025-10-16T20:31:59.367" v="9162" actId="20577"/>
          <ac:spMkLst>
            <pc:docMk/>
            <pc:sldMk cId="1581554880" sldId="294"/>
            <ac:spMk id="2" creationId="{5BACD0A8-C5EA-EF0B-E822-67B3501E669D}"/>
          </ac:spMkLst>
        </pc:spChg>
        <pc:spChg chg="mod">
          <ac:chgData name="Aaron J Masino" userId="2136f450-c1a6-467a-901d-8891005589d6" providerId="ADAL" clId="{ACC460FB-EDC5-55C8-B349-F928A764A37C}" dt="2025-10-16T20:45:07.515" v="9592" actId="255"/>
          <ac:spMkLst>
            <pc:docMk/>
            <pc:sldMk cId="1581554880" sldId="294"/>
            <ac:spMk id="3" creationId="{94F3C1E6-762A-2AE9-90AF-94322A6E390A}"/>
          </ac:spMkLst>
        </pc:spChg>
        <pc:picChg chg="add del mod">
          <ac:chgData name="Aaron J Masino" userId="2136f450-c1a6-467a-901d-8891005589d6" providerId="ADAL" clId="{ACC460FB-EDC5-55C8-B349-F928A764A37C}" dt="2025-10-16T20:41:23.679" v="9556" actId="478"/>
          <ac:picMkLst>
            <pc:docMk/>
            <pc:sldMk cId="1581554880" sldId="294"/>
            <ac:picMk id="4" creationId="{050B75B2-860F-DDB3-77D5-36B2FB3E88C0}"/>
          </ac:picMkLst>
        </pc:picChg>
        <pc:picChg chg="del">
          <ac:chgData name="Aaron J Masino" userId="2136f450-c1a6-467a-901d-8891005589d6" providerId="ADAL" clId="{ACC460FB-EDC5-55C8-B349-F928A764A37C}" dt="2025-10-16T20:32:01.142" v="9163" actId="478"/>
          <ac:picMkLst>
            <pc:docMk/>
            <pc:sldMk cId="1581554880" sldId="294"/>
            <ac:picMk id="5" creationId="{3325E9B2-239D-489B-272C-888E835646D6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21:06:34.548" v="10324" actId="1076"/>
        <pc:sldMkLst>
          <pc:docMk/>
          <pc:sldMk cId="566033672" sldId="295"/>
        </pc:sldMkLst>
        <pc:spChg chg="mod">
          <ac:chgData name="Aaron J Masino" userId="2136f450-c1a6-467a-901d-8891005589d6" providerId="ADAL" clId="{ACC460FB-EDC5-55C8-B349-F928A764A37C}" dt="2025-10-16T21:06:31.182" v="10323" actId="20577"/>
          <ac:spMkLst>
            <pc:docMk/>
            <pc:sldMk cId="566033672" sldId="295"/>
            <ac:spMk id="3" creationId="{226FC9C9-A14E-7B96-0D9C-4649043D984E}"/>
          </ac:spMkLst>
        </pc:spChg>
        <pc:picChg chg="add del mod">
          <ac:chgData name="Aaron J Masino" userId="2136f450-c1a6-467a-901d-8891005589d6" providerId="ADAL" clId="{ACC460FB-EDC5-55C8-B349-F928A764A37C}" dt="2025-10-16T21:06:34.548" v="10324" actId="1076"/>
          <ac:picMkLst>
            <pc:docMk/>
            <pc:sldMk cId="566033672" sldId="295"/>
            <ac:picMk id="4" creationId="{CBFC5200-49BD-5AB4-5802-D0E97FD45980}"/>
          </ac:picMkLst>
        </pc:picChg>
      </pc:sldChg>
      <pc:sldChg chg="modSp add mod">
        <pc:chgData name="Aaron J Masino" userId="2136f450-c1a6-467a-901d-8891005589d6" providerId="ADAL" clId="{ACC460FB-EDC5-55C8-B349-F928A764A37C}" dt="2025-10-16T20:50:40.959" v="9712" actId="113"/>
        <pc:sldMkLst>
          <pc:docMk/>
          <pc:sldMk cId="4036802959" sldId="296"/>
        </pc:sldMkLst>
        <pc:spChg chg="mod">
          <ac:chgData name="Aaron J Masino" userId="2136f450-c1a6-467a-901d-8891005589d6" providerId="ADAL" clId="{ACC460FB-EDC5-55C8-B349-F928A764A37C}" dt="2025-10-16T20:50:40.959" v="9712" actId="113"/>
          <ac:spMkLst>
            <pc:docMk/>
            <pc:sldMk cId="4036802959" sldId="296"/>
            <ac:spMk id="9" creationId="{21EC0759-A232-9250-B9D8-9B50342B420B}"/>
          </ac:spMkLst>
        </pc:spChg>
      </pc:sldChg>
      <pc:sldChg chg="addSp modSp new mod">
        <pc:chgData name="Aaron J Masino" userId="2136f450-c1a6-467a-901d-8891005589d6" providerId="ADAL" clId="{ACC460FB-EDC5-55C8-B349-F928A764A37C}" dt="2025-10-16T20:54:57.433" v="10024"/>
        <pc:sldMkLst>
          <pc:docMk/>
          <pc:sldMk cId="3095284265" sldId="297"/>
        </pc:sldMkLst>
        <pc:spChg chg="mod">
          <ac:chgData name="Aaron J Masino" userId="2136f450-c1a6-467a-901d-8891005589d6" providerId="ADAL" clId="{ACC460FB-EDC5-55C8-B349-F928A764A37C}" dt="2025-10-16T20:51:47.864" v="9772" actId="20577"/>
          <ac:spMkLst>
            <pc:docMk/>
            <pc:sldMk cId="3095284265" sldId="297"/>
            <ac:spMk id="2" creationId="{3B1AB096-C181-42E2-6F7E-CCA9205090CE}"/>
          </ac:spMkLst>
        </pc:spChg>
        <pc:spChg chg="mod">
          <ac:chgData name="Aaron J Masino" userId="2136f450-c1a6-467a-901d-8891005589d6" providerId="ADAL" clId="{ACC460FB-EDC5-55C8-B349-F928A764A37C}" dt="2025-10-16T20:54:16.126" v="10002"/>
          <ac:spMkLst>
            <pc:docMk/>
            <pc:sldMk cId="3095284265" sldId="297"/>
            <ac:spMk id="3" creationId="{5D54390E-0FEE-E0BE-A6F9-8F0CB586D974}"/>
          </ac:spMkLst>
        </pc:spChg>
        <pc:spChg chg="add mod">
          <ac:chgData name="Aaron J Masino" userId="2136f450-c1a6-467a-901d-8891005589d6" providerId="ADAL" clId="{ACC460FB-EDC5-55C8-B349-F928A764A37C}" dt="2025-10-16T20:54:57.433" v="10024"/>
          <ac:spMkLst>
            <pc:docMk/>
            <pc:sldMk cId="3095284265" sldId="297"/>
            <ac:spMk id="5" creationId="{CEA56D2E-1BBB-D4AA-3714-5A0694FC5C66}"/>
          </ac:spMkLst>
        </pc:spChg>
        <pc:picChg chg="add mod">
          <ac:chgData name="Aaron J Masino" userId="2136f450-c1a6-467a-901d-8891005589d6" providerId="ADAL" clId="{ACC460FB-EDC5-55C8-B349-F928A764A37C}" dt="2025-10-16T20:54:01.337" v="10000" actId="1076"/>
          <ac:picMkLst>
            <pc:docMk/>
            <pc:sldMk cId="3095284265" sldId="297"/>
            <ac:picMk id="4" creationId="{BBEB7AE5-CEBA-844F-8E7E-66D3C6EBE562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20:58:45.243" v="10210" actId="164"/>
        <pc:sldMkLst>
          <pc:docMk/>
          <pc:sldMk cId="1727475496" sldId="298"/>
        </pc:sldMkLst>
        <pc:spChg chg="mod">
          <ac:chgData name="Aaron J Masino" userId="2136f450-c1a6-467a-901d-8891005589d6" providerId="ADAL" clId="{ACC460FB-EDC5-55C8-B349-F928A764A37C}" dt="2025-10-16T20:54:51.315" v="10023" actId="20577"/>
          <ac:spMkLst>
            <pc:docMk/>
            <pc:sldMk cId="1727475496" sldId="298"/>
            <ac:spMk id="2" creationId="{23000F37-1606-C89B-BCC6-97C06979E65B}"/>
          </ac:spMkLst>
        </pc:spChg>
        <pc:spChg chg="mod">
          <ac:chgData name="Aaron J Masino" userId="2136f450-c1a6-467a-901d-8891005589d6" providerId="ADAL" clId="{ACC460FB-EDC5-55C8-B349-F928A764A37C}" dt="2025-10-16T20:56:59.034" v="10092" actId="14100"/>
          <ac:spMkLst>
            <pc:docMk/>
            <pc:sldMk cId="1727475496" sldId="298"/>
            <ac:spMk id="3" creationId="{42E5344F-0B7A-C941-FE02-A4B8E8BD8E3E}"/>
          </ac:spMkLst>
        </pc:spChg>
        <pc:spChg chg="add mod">
          <ac:chgData name="Aaron J Masino" userId="2136f450-c1a6-467a-901d-8891005589d6" providerId="ADAL" clId="{ACC460FB-EDC5-55C8-B349-F928A764A37C}" dt="2025-10-16T20:54:59.522" v="10025"/>
          <ac:spMkLst>
            <pc:docMk/>
            <pc:sldMk cId="1727475496" sldId="298"/>
            <ac:spMk id="5" creationId="{C0D9B437-90E7-1D1C-6519-26B141BE4A2F}"/>
          </ac:spMkLst>
        </pc:spChg>
        <pc:spChg chg="add mod">
          <ac:chgData name="Aaron J Masino" userId="2136f450-c1a6-467a-901d-8891005589d6" providerId="ADAL" clId="{ACC460FB-EDC5-55C8-B349-F928A764A37C}" dt="2025-10-16T20:58:15.493" v="10202" actId="20577"/>
          <ac:spMkLst>
            <pc:docMk/>
            <pc:sldMk cId="1727475496" sldId="298"/>
            <ac:spMk id="7" creationId="{F6CCA270-5E82-15C5-E748-62C99593A610}"/>
          </ac:spMkLst>
        </pc:spChg>
        <pc:spChg chg="add mod">
          <ac:chgData name="Aaron J Masino" userId="2136f450-c1a6-467a-901d-8891005589d6" providerId="ADAL" clId="{ACC460FB-EDC5-55C8-B349-F928A764A37C}" dt="2025-10-16T20:58:40.371" v="10209" actId="1036"/>
          <ac:spMkLst>
            <pc:docMk/>
            <pc:sldMk cId="1727475496" sldId="298"/>
            <ac:spMk id="8" creationId="{AF93F897-8C62-3DA4-0CE8-81973924985F}"/>
          </ac:spMkLst>
        </pc:spChg>
        <pc:grpChg chg="add">
          <ac:chgData name="Aaron J Masino" userId="2136f450-c1a6-467a-901d-8891005589d6" providerId="ADAL" clId="{ACC460FB-EDC5-55C8-B349-F928A764A37C}" dt="2025-10-16T20:58:45.243" v="10210" actId="164"/>
          <ac:grpSpMkLst>
            <pc:docMk/>
            <pc:sldMk cId="1727475496" sldId="298"/>
            <ac:grpSpMk id="9" creationId="{A880A16A-28CB-56C7-271E-5746AB462C12}"/>
          </ac:grpSpMkLst>
        </pc:grpChg>
        <pc:picChg chg="del">
          <ac:chgData name="Aaron J Masino" userId="2136f450-c1a6-467a-901d-8891005589d6" providerId="ADAL" clId="{ACC460FB-EDC5-55C8-B349-F928A764A37C}" dt="2025-10-16T20:56:52.264" v="10089" actId="478"/>
          <ac:picMkLst>
            <pc:docMk/>
            <pc:sldMk cId="1727475496" sldId="298"/>
            <ac:picMk id="4" creationId="{1CB089A2-F0D3-58E0-9E51-62CCE5A9F2B8}"/>
          </ac:picMkLst>
        </pc:picChg>
        <pc:picChg chg="add mod">
          <ac:chgData name="Aaron J Masino" userId="2136f450-c1a6-467a-901d-8891005589d6" providerId="ADAL" clId="{ACC460FB-EDC5-55C8-B349-F928A764A37C}" dt="2025-10-16T20:57:09.353" v="10098" actId="1076"/>
          <ac:picMkLst>
            <pc:docMk/>
            <pc:sldMk cId="1727475496" sldId="298"/>
            <ac:picMk id="6" creationId="{F9FE5F6B-D4FA-FCF3-9098-E72447737BFE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21:01:02.793" v="10267" actId="1076"/>
        <pc:sldMkLst>
          <pc:docMk/>
          <pc:sldMk cId="3547726097" sldId="299"/>
        </pc:sldMkLst>
        <pc:spChg chg="mod">
          <ac:chgData name="Aaron J Masino" userId="2136f450-c1a6-467a-901d-8891005589d6" providerId="ADAL" clId="{ACC460FB-EDC5-55C8-B349-F928A764A37C}" dt="2025-10-16T21:00:06.831" v="10254" actId="20577"/>
          <ac:spMkLst>
            <pc:docMk/>
            <pc:sldMk cId="3547726097" sldId="299"/>
            <ac:spMk id="2" creationId="{2455E305-F3AC-BB62-0235-9D2EE9CFEFAA}"/>
          </ac:spMkLst>
        </pc:spChg>
        <pc:spChg chg="mod">
          <ac:chgData name="Aaron J Masino" userId="2136f450-c1a6-467a-901d-8891005589d6" providerId="ADAL" clId="{ACC460FB-EDC5-55C8-B349-F928A764A37C}" dt="2025-10-16T21:00:34.077" v="10261" actId="14100"/>
          <ac:spMkLst>
            <pc:docMk/>
            <pc:sldMk cId="3547726097" sldId="299"/>
            <ac:spMk id="3" creationId="{60A6BC9B-9D66-5288-4FC1-231F3C77DB66}"/>
          </ac:spMkLst>
        </pc:spChg>
        <pc:spChg chg="del">
          <ac:chgData name="Aaron J Masino" userId="2136f450-c1a6-467a-901d-8891005589d6" providerId="ADAL" clId="{ACC460FB-EDC5-55C8-B349-F928A764A37C}" dt="2025-10-16T21:01:00.563" v="10266" actId="478"/>
          <ac:spMkLst>
            <pc:docMk/>
            <pc:sldMk cId="3547726097" sldId="299"/>
            <ac:spMk id="7" creationId="{A3BB4844-E1D7-5817-11BD-2F6C3DCA54D4}"/>
          </ac:spMkLst>
        </pc:spChg>
        <pc:grpChg chg="del">
          <ac:chgData name="Aaron J Masino" userId="2136f450-c1a6-467a-901d-8891005589d6" providerId="ADAL" clId="{ACC460FB-EDC5-55C8-B349-F928A764A37C}" dt="2025-10-16T20:59:52.167" v="10212" actId="478"/>
          <ac:grpSpMkLst>
            <pc:docMk/>
            <pc:sldMk cId="3547726097" sldId="299"/>
            <ac:grpSpMk id="9" creationId="{898ED271-1E55-3E63-E7EA-40C5B2266D35}"/>
          </ac:grpSpMkLst>
        </pc:grpChg>
        <pc:picChg chg="add del mod">
          <ac:chgData name="Aaron J Masino" userId="2136f450-c1a6-467a-901d-8891005589d6" providerId="ADAL" clId="{ACC460FB-EDC5-55C8-B349-F928A764A37C}" dt="2025-10-16T21:00:38.733" v="10263" actId="478"/>
          <ac:picMkLst>
            <pc:docMk/>
            <pc:sldMk cId="3547726097" sldId="299"/>
            <ac:picMk id="4" creationId="{F559C53F-6FD9-A163-B731-675DB3BCBBF7}"/>
          </ac:picMkLst>
        </pc:picChg>
        <pc:picChg chg="add mod">
          <ac:chgData name="Aaron J Masino" userId="2136f450-c1a6-467a-901d-8891005589d6" providerId="ADAL" clId="{ACC460FB-EDC5-55C8-B349-F928A764A37C}" dt="2025-10-16T21:01:02.793" v="10267" actId="1076"/>
          <ac:picMkLst>
            <pc:docMk/>
            <pc:sldMk cId="3547726097" sldId="299"/>
            <ac:picMk id="10" creationId="{95DF431F-44A9-B28A-D7CD-9847623774B1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6T21:03:13.358" v="10299" actId="1076"/>
        <pc:sldMkLst>
          <pc:docMk/>
          <pc:sldMk cId="3362409127" sldId="300"/>
        </pc:sldMkLst>
        <pc:spChg chg="mod">
          <ac:chgData name="Aaron J Masino" userId="2136f450-c1a6-467a-901d-8891005589d6" providerId="ADAL" clId="{ACC460FB-EDC5-55C8-B349-F928A764A37C}" dt="2025-10-16T21:01:54.210" v="10289" actId="20577"/>
          <ac:spMkLst>
            <pc:docMk/>
            <pc:sldMk cId="3362409127" sldId="300"/>
            <ac:spMk id="2" creationId="{2CCAF033-B58D-8A86-726D-D02FCDA8A76B}"/>
          </ac:spMkLst>
        </pc:spChg>
        <pc:spChg chg="mod">
          <ac:chgData name="Aaron J Masino" userId="2136f450-c1a6-467a-901d-8891005589d6" providerId="ADAL" clId="{ACC460FB-EDC5-55C8-B349-F928A764A37C}" dt="2025-10-16T21:03:10.982" v="10298" actId="20577"/>
          <ac:spMkLst>
            <pc:docMk/>
            <pc:sldMk cId="3362409127" sldId="300"/>
            <ac:spMk id="3" creationId="{86348A5E-4240-53C8-A7FF-556032081865}"/>
          </ac:spMkLst>
        </pc:spChg>
        <pc:picChg chg="add mod">
          <ac:chgData name="Aaron J Masino" userId="2136f450-c1a6-467a-901d-8891005589d6" providerId="ADAL" clId="{ACC460FB-EDC5-55C8-B349-F928A764A37C}" dt="2025-10-16T21:02:01.284" v="10291"/>
          <ac:picMkLst>
            <pc:docMk/>
            <pc:sldMk cId="3362409127" sldId="300"/>
            <ac:picMk id="4" creationId="{98E3FB3B-1451-2A95-CCF3-58EA82E893B3}"/>
          </ac:picMkLst>
        </pc:picChg>
        <pc:picChg chg="add mod">
          <ac:chgData name="Aaron J Masino" userId="2136f450-c1a6-467a-901d-8891005589d6" providerId="ADAL" clId="{ACC460FB-EDC5-55C8-B349-F928A764A37C}" dt="2025-10-16T21:03:13.358" v="10299" actId="1076"/>
          <ac:picMkLst>
            <pc:docMk/>
            <pc:sldMk cId="3362409127" sldId="300"/>
            <ac:picMk id="6" creationId="{F5BD1746-8233-4F18-3CBE-35D7CEE5D520}"/>
          </ac:picMkLst>
        </pc:picChg>
        <pc:picChg chg="del">
          <ac:chgData name="Aaron J Masino" userId="2136f450-c1a6-467a-901d-8891005589d6" providerId="ADAL" clId="{ACC460FB-EDC5-55C8-B349-F928A764A37C}" dt="2025-10-16T21:02:29.223" v="10293" actId="478"/>
          <ac:picMkLst>
            <pc:docMk/>
            <pc:sldMk cId="3362409127" sldId="300"/>
            <ac:picMk id="10" creationId="{3B9CB96D-73F4-EE7A-EE2F-1722C21C2C5A}"/>
          </ac:picMkLst>
        </pc:picChg>
      </pc:sldChg>
      <pc:sldChg chg="modSp add mod">
        <pc:chgData name="Aaron J Masino" userId="2136f450-c1a6-467a-901d-8891005589d6" providerId="ADAL" clId="{ACC460FB-EDC5-55C8-B349-F928A764A37C}" dt="2025-10-16T21:05:30.216" v="10303" actId="113"/>
        <pc:sldMkLst>
          <pc:docMk/>
          <pc:sldMk cId="3243631784" sldId="301"/>
        </pc:sldMkLst>
        <pc:spChg chg="mod">
          <ac:chgData name="Aaron J Masino" userId="2136f450-c1a6-467a-901d-8891005589d6" providerId="ADAL" clId="{ACC460FB-EDC5-55C8-B349-F928A764A37C}" dt="2025-10-16T21:05:30.216" v="10303" actId="113"/>
          <ac:spMkLst>
            <pc:docMk/>
            <pc:sldMk cId="3243631784" sldId="301"/>
            <ac:spMk id="3" creationId="{EED4A187-0B6A-BDBF-3A4E-116F1B99C403}"/>
          </ac:spMkLst>
        </pc:spChg>
      </pc:sldChg>
      <pc:sldMasterChg chg="addSp delSp modSp mod setBg modSldLayout">
        <pc:chgData name="Aaron J Masino" userId="2136f450-c1a6-467a-901d-8891005589d6" providerId="ADAL" clId="{ACC460FB-EDC5-55C8-B349-F928A764A37C}" dt="2025-09-10T13:02:28.229" v="49" actId="478"/>
        <pc:sldMasterMkLst>
          <pc:docMk/>
          <pc:sldMasterMk cId="2924523013" sldId="2147483672"/>
        </pc:sldMasterMkLst>
        <pc:sldLayoutChg chg="addSp delSp modSp mod setBg">
          <pc:chgData name="Aaron J Masino" userId="2136f450-c1a6-467a-901d-8891005589d6" providerId="ADAL" clId="{ACC460FB-EDC5-55C8-B349-F928A764A37C}" dt="2025-09-10T12:41:50.840" v="45" actId="478"/>
          <pc:sldLayoutMkLst>
            <pc:docMk/>
            <pc:sldMasterMk cId="2924523013" sldId="2147483672"/>
            <pc:sldLayoutMk cId="1512114435" sldId="2147483673"/>
          </pc:sldLayoutMkLst>
        </pc:sldLayoutChg>
        <pc:sldLayoutChg chg="setBg">
          <pc:chgData name="Aaron J Masino" userId="2136f450-c1a6-467a-901d-8891005589d6" providerId="ADAL" clId="{ACC460FB-EDC5-55C8-B349-F928A764A37C}" dt="2025-09-10T12:37:42.564" v="22"/>
          <pc:sldLayoutMkLst>
            <pc:docMk/>
            <pc:sldMasterMk cId="2924523013" sldId="2147483672"/>
            <pc:sldLayoutMk cId="2657387946" sldId="2147483675"/>
          </pc:sldLayoutMkLst>
        </pc:sldLayoutChg>
        <pc:sldLayoutChg chg="delSp modSp mod setBg">
          <pc:chgData name="Aaron J Masino" userId="2136f450-c1a6-467a-901d-8891005589d6" providerId="ADAL" clId="{ACC460FB-EDC5-55C8-B349-F928A764A37C}" dt="2025-09-10T13:02:28.229" v="49" actId="478"/>
          <pc:sldLayoutMkLst>
            <pc:docMk/>
            <pc:sldMasterMk cId="2924523013" sldId="2147483672"/>
            <pc:sldLayoutMk cId="441325497" sldId="2147483677"/>
          </pc:sldLayoutMkLst>
        </pc:sldLayoutChg>
        <pc:sldLayoutChg chg="modSp setBg">
          <pc:chgData name="Aaron J Masino" userId="2136f450-c1a6-467a-901d-8891005589d6" providerId="ADAL" clId="{ACC460FB-EDC5-55C8-B349-F928A764A37C}" dt="2025-09-10T12:40:11.878" v="42" actId="207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10/15/25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1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A7755-90BB-78D2-EDB1-D6DA19A2D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7B6B6-49B2-EF5B-6356-D7FFA54B6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43ACEB-D848-6A71-645F-92CFD0AB9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94F26-76D4-7DD0-3C1E-25EFA559D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9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8BE8C-F90A-CC09-8B6A-7E5842704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74D57B-F659-75AE-9839-F270D4BE9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47B622-F32D-EBFC-4074-24D2F961D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CD655-A3F1-631F-3343-E4F8DA2B4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02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4B19F-3DCE-D523-7E01-BD3C99A7B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97638-883E-5AE8-9E8B-67763B74A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9665C7-3E66-2269-FEFE-42F3197BE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A6FCF-CD57-53B9-818F-9C67458D2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50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B775-7E4D-FD89-80BB-2C48C6D2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5EEB7F-F4C0-42C4-F178-FA2BF9D65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47A42-8525-3025-7DA3-F261B7D41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78AEE-32EA-C994-CB97-0C9F890EF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79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8B69B-DC20-925C-C973-F65885D20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9EEF7E-417C-5CDA-2323-EC35EB354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BEFEF0-7670-BF8F-DA41-8B9E0516E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5B883-9F74-F7EB-A6ED-7C31DFBA9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19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68FB7-96D5-3DAC-7637-55A0B29F1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0F5691-2A72-2FE4-16DF-F1BA7417C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571FE3-D356-2751-BD38-8DF8E4E04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3C46B-9AB2-444F-20B6-B17FBE350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48F8673A-80E8-EBD8-0963-C2BD8E96D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>
          <a:xfrm>
            <a:off x="6568372" y="1389901"/>
            <a:ext cx="5629077" cy="39965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541687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11DD-5D0B-53D7-DB32-C950579A47D8}"/>
              </a:ext>
            </a:extLst>
          </p:cNvPr>
          <p:cNvSpPr/>
          <p:nvPr userDrawn="1"/>
        </p:nvSpPr>
        <p:spPr>
          <a:xfrm>
            <a:off x="92738" y="67351"/>
            <a:ext cx="1694965" cy="493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2.04615" TargetMode="External"/><Relationship Id="rId2" Type="http://schemas.openxmlformats.org/officeDocument/2006/relationships/hyperlink" Target="https://relbench.stanford.edu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329595"/>
          </a:xfrm>
        </p:spPr>
        <p:txBody>
          <a:bodyPr/>
          <a:lstStyle/>
          <a:p>
            <a:r>
              <a:rPr lang="en-US" dirty="0"/>
              <a:t>Relational Deep Learning</a:t>
            </a:r>
          </a:p>
        </p:txBody>
      </p:sp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8E7BA-686B-F36D-65E1-4287CB50D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A412-748A-8790-0526-DBB458C14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with 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721C-29D9-94F8-A1FE-CA552C03D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1"/>
            <a:ext cx="5435600" cy="778162"/>
          </a:xfrm>
        </p:spPr>
        <p:txBody>
          <a:bodyPr/>
          <a:lstStyle/>
          <a:p>
            <a:endParaRPr lang="en-US" dirty="0"/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8D043-B01D-CB01-1677-8F78ADD6915B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1EF02-8BD4-9437-9656-1BAD1A0AF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486" y="3686101"/>
            <a:ext cx="6572224" cy="2696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1EF64D-BAAD-FE44-476F-EDC70F42A638}"/>
              </a:ext>
            </a:extLst>
          </p:cNvPr>
          <p:cNvSpPr txBox="1">
            <a:spLocks/>
          </p:cNvSpPr>
          <p:nvPr/>
        </p:nvSpPr>
        <p:spPr>
          <a:xfrm>
            <a:off x="1143001" y="1188721"/>
            <a:ext cx="5435600" cy="2148280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0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tabLst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58838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33463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Which products will a user purchase in the next 7 days?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Will an active user churn in the next 90 days?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will be the total sales for each product in the next 30 days?</a:t>
            </a:r>
          </a:p>
        </p:txBody>
      </p:sp>
    </p:spTree>
    <p:extLst>
      <p:ext uri="{BB962C8B-B14F-4D97-AF65-F5344CB8AC3E}">
        <p14:creationId xmlns:p14="http://schemas.microsoft.com/office/powerpoint/2010/main" val="14547989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C8AE-1977-1669-4849-48BD99915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B3DEC5-B8BB-F64D-28EA-1C630986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833" y="468393"/>
            <a:ext cx="5777280" cy="62179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8A92FB-9F47-EB34-4F81-3C7F5BFB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with 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389DF-1C06-22C0-40AD-3F738F98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1"/>
            <a:ext cx="5435600" cy="778162"/>
          </a:xfrm>
        </p:spPr>
        <p:txBody>
          <a:bodyPr/>
          <a:lstStyle/>
          <a:p>
            <a:endParaRPr lang="en-US" dirty="0"/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927B4-DACA-22A2-9E01-237F3219078A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B7551F-1AAB-34D9-CB6F-1B38DE747393}"/>
              </a:ext>
            </a:extLst>
          </p:cNvPr>
          <p:cNvSpPr txBox="1">
            <a:spLocks/>
          </p:cNvSpPr>
          <p:nvPr/>
        </p:nvSpPr>
        <p:spPr>
          <a:xfrm>
            <a:off x="1143001" y="1188721"/>
            <a:ext cx="4789167" cy="17389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0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tabLst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58838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33463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Will a patient return if discharged from the hospital?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Which hospital admissions have greatest risk to life in the next 24 hours</a:t>
            </a:r>
          </a:p>
        </p:txBody>
      </p:sp>
    </p:spTree>
    <p:extLst>
      <p:ext uri="{BB962C8B-B14F-4D97-AF65-F5344CB8AC3E}">
        <p14:creationId xmlns:p14="http://schemas.microsoft.com/office/powerpoint/2010/main" val="9782735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EACA1-3562-0C29-0959-B029170F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Standard approach to AI models on 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64FA8-3DA5-FB7A-081D-F5A74DF45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801100" cy="11510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 selection / engineering using subset of tables /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a limited set of data is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potential for point-in-time errors / information leakage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5CC9F-6BC3-E2E1-001A-C2C1B03B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57" y="2719242"/>
            <a:ext cx="10103429" cy="3364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14C74-0D2E-E081-4FD0-C59853298811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4647597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EEBA3-9C1D-26AE-CD8E-73BB11C3F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6826-2EC8-0106-B797-9B8BC004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Standard approach to AI models on 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D1602-4CAB-32A0-5A49-FE2E52B87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801100" cy="31977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 selection / engineering using subset of tables /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a limited set of data is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potential for point-in-time errors / information leakage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Typically, several months of development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4A132-D22C-F0FA-844F-840156C59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7" y="2619412"/>
            <a:ext cx="10756194" cy="1014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E2A725-53A9-4DE5-88A9-77A39E02274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076357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83585-15E6-4F3D-194D-E5357ADF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D08F-8B36-9E7F-9059-1C773BEF3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Standard approach to AI models on 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B858-0ED3-7E2B-B38F-B852FFBB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801100" cy="43488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 selection / engineering using subset of tables /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a limited set of data is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potential for point-in-time errors / information leakage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Typically, several months of development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Can we leverage the data in its existing database form without going through the longest duration tasks?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719D6-E54C-C260-5718-4B9B9DE07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77" y="2619412"/>
            <a:ext cx="10756194" cy="1014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75830-6C3D-F4A6-2DCE-6485866C3B78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7058681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CE53C-ECF0-D807-8B07-B4219D879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F6A1-3960-064F-574F-5E032C88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Deep learning on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350A5-D736-0A11-4717-2F7646AD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801100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Can we leverage the data in its existing database form without going through the longest duration model development tasks?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46ACB-61C9-6040-C7C4-3A3209C0A250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BE3DB-D33A-D00E-0B6A-D7EA7BE3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49407"/>
            <a:ext cx="10431196" cy="24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8928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988F9-C2C2-8E0D-57D0-3A66590C0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BA9E9-8CF8-5716-55D2-183CB9AA0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Relational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6182131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080A6-F038-2ABF-29B8-12450614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are graphs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BFB814-5B14-DE15-A238-D306155B6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5308600" cy="17389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Rows in tables can be viewed as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Relations (foreign keys) between rows in different tables can be viewed as edges between nodes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9AC88-0ACD-F90D-15BE-68FFFAE09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1025388"/>
            <a:ext cx="5403722" cy="5373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018F84-5028-A32D-6BD7-ABEFA7EFDD0F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5895385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8336-0D0A-18B7-50FD-261D6E084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1D70-9147-02B3-0B56-7B9C4849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are graphs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AC0AC0-27E3-B87A-7776-008331389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5308600" cy="28130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Rows in tables can be viewed as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Relations (foreign keys) between rows in different tables can be viewed as edges between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we convert the database to a graph and perform machine learning using </a:t>
            </a:r>
            <a:r>
              <a:rPr lang="en-US" dirty="0" err="1"/>
              <a:t>GNN</a:t>
            </a:r>
            <a:r>
              <a:rPr lang="en-US" dirty="0"/>
              <a:t> concepts?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6E3BA-03F9-EF07-3E6A-277CC5E0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1025388"/>
            <a:ext cx="5403722" cy="5373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D3EB26-16E0-035E-F6D2-1CE42DC22A0C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819433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E603A-5A18-FC7E-F045-40745C4B4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9464-036D-B671-0656-9E7D0B33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to graph ML pipeline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62E28DF-8C19-0C93-8736-7CA2A4E21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420099" cy="11105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we convert the database to a graph and perform machine learning using </a:t>
            </a:r>
            <a:r>
              <a:rPr lang="en-US" dirty="0" err="1"/>
              <a:t>GNN</a:t>
            </a:r>
            <a:r>
              <a:rPr lang="en-US" dirty="0"/>
              <a:t> concepts?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the purpose of relational deep learning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4572C-4827-DD3D-4A7F-6F7727F02F5E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5AFE9-4971-EDAE-B838-4093DC821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8" y="3676117"/>
            <a:ext cx="11010583" cy="27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062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1510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Relational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Relational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7F33F-3C0C-F5E9-28B5-67D0319B8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DE90-F856-9675-E20A-36D761ED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deep learning pipeline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AC3307-9B3C-5CBE-7291-520272E6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420099" cy="1892826"/>
          </a:xfrm>
        </p:spPr>
        <p:txBody>
          <a:bodyPr/>
          <a:lstStyle/>
          <a:p>
            <a:r>
              <a:rPr lang="en-US" dirty="0"/>
              <a:t>Three main steps to 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relational deep learning (</a:t>
            </a:r>
            <a:r>
              <a:rPr lang="en-US" b="1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RDL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Formulate the predictive task and generate a </a:t>
            </a:r>
            <a:r>
              <a:rPr lang="en-US" i="1" dirty="0">
                <a:solidFill>
                  <a:srgbClr val="C00000"/>
                </a:solidFill>
              </a:rPr>
              <a:t>training table</a:t>
            </a:r>
            <a:endParaRPr lang="en-US" dirty="0">
              <a:solidFill>
                <a:srgbClr val="C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Generate the graph representation of the database (including the training table)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Develop the graph machine learning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7E8CB4-F1A8-7873-AC54-4F32C8B4C580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1D2A1-FBBC-9C67-1E96-66A4DBC8D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8" y="3676117"/>
            <a:ext cx="11010583" cy="27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7203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DE3E2C-3816-8F62-EAEC-2348EAB9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526"/>
          <a:stretch>
            <a:fillRect/>
          </a:stretch>
        </p:blipFill>
        <p:spPr>
          <a:xfrm>
            <a:off x="1319173" y="4637656"/>
            <a:ext cx="10163253" cy="19178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B42D9-3E6C-C1CB-B741-1EB93801E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RDL</a:t>
            </a:r>
            <a:r>
              <a:rPr lang="en-US" dirty="0"/>
              <a:t> task and training table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1102E-C493-65F6-4129-C62627DB8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515600" cy="3147015"/>
          </a:xfrm>
        </p:spPr>
        <p:txBody>
          <a:bodyPr/>
          <a:lstStyle/>
          <a:p>
            <a:r>
              <a:rPr lang="en-US" dirty="0"/>
              <a:t>Three steps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/>
              <a:t>(not to be confused with the 3 </a:t>
            </a:r>
            <a:r>
              <a:rPr lang="en-US" dirty="0" err="1"/>
              <a:t>RDL</a:t>
            </a:r>
            <a:r>
              <a:rPr lang="en-US" dirty="0"/>
              <a:t> steps)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Formulate a question for which supervised examples can be created directly from historical data in the database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Create a </a:t>
            </a:r>
            <a:r>
              <a:rPr lang="en-US" i="1" dirty="0"/>
              <a:t>training table</a:t>
            </a:r>
            <a:r>
              <a:rPr lang="en-US" dirty="0"/>
              <a:t> that contains supervision samples with three features:  </a:t>
            </a:r>
          </a:p>
          <a:p>
            <a:pPr marL="974725" lvl="1" indent="-514350">
              <a:buFont typeface="+mj-lt"/>
              <a:buAutoNum type="romanLcPeriod"/>
            </a:pPr>
            <a:r>
              <a:rPr lang="en-US" sz="2000" dirty="0"/>
              <a:t>label – answer to the question</a:t>
            </a:r>
          </a:p>
          <a:p>
            <a:pPr marL="974725" lvl="1" indent="-514350">
              <a:buFont typeface="+mj-lt"/>
              <a:buAutoNum type="romanLcPeriod"/>
            </a:pPr>
            <a:r>
              <a:rPr lang="en-US" sz="2000" dirty="0"/>
              <a:t>entity id (foreign key) to another table (depends on the question)</a:t>
            </a:r>
          </a:p>
          <a:p>
            <a:pPr marL="974725" lvl="1" indent="-514350">
              <a:buFont typeface="+mj-lt"/>
              <a:buAutoNum type="romanLcPeriod"/>
            </a:pPr>
            <a:r>
              <a:rPr lang="en-US" sz="2000" dirty="0"/>
              <a:t>seed time (the time point at which the label applies)</a:t>
            </a:r>
          </a:p>
          <a:p>
            <a:pPr marL="457200" indent="-457200">
              <a:buFont typeface="+mj-lt"/>
              <a:buAutoNum type="alphaUcPeriod"/>
            </a:pPr>
            <a:r>
              <a:rPr lang="en-US" dirty="0"/>
              <a:t>Integrate the training table into the database (update the schema)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8AC95-807D-05A8-E0F5-ED46B597E3C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68970766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01B61-9382-6C9C-D6DB-AF9C0B2C5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75F6B-31ED-4EEA-7B4D-20551257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RDL</a:t>
            </a:r>
            <a:r>
              <a:rPr lang="en-US" dirty="0"/>
              <a:t> task and training table formulation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ECA8-64C4-DD5D-1493-D3BA453F1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257800" cy="51588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 whether a user is going to churn (not buy anything) in the next 30 days?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Samples can be generated from the </a:t>
            </a:r>
            <a:r>
              <a:rPr lang="en-US" i="1" dirty="0"/>
              <a:t>Users </a:t>
            </a:r>
            <a:r>
              <a:rPr lang="en-US" dirty="0"/>
              <a:t>and </a:t>
            </a:r>
            <a:r>
              <a:rPr lang="en-US" i="1" dirty="0"/>
              <a:t>Sales </a:t>
            </a:r>
            <a:r>
              <a:rPr lang="en-US" dirty="0"/>
              <a:t>tables</a:t>
            </a:r>
            <a:endParaRPr lang="en-US" i="1" dirty="0"/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entity is a user from the </a:t>
            </a:r>
            <a:r>
              <a:rPr lang="en-US" i="1" dirty="0"/>
              <a:t>Users </a:t>
            </a:r>
            <a:r>
              <a:rPr lang="en-US" dirty="0"/>
              <a:t>table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label (churn) is determined by examining the historical entries in the </a:t>
            </a:r>
            <a:r>
              <a:rPr lang="en-US" i="1" dirty="0"/>
              <a:t>Sales </a:t>
            </a:r>
            <a:r>
              <a:rPr lang="en-US" dirty="0"/>
              <a:t>table for a given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task is temporal: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Users’s</a:t>
            </a:r>
            <a:r>
              <a:rPr lang="en-US" dirty="0"/>
              <a:t> label changes over time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samples can be created for a given user at different times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DB7F6-D5D0-F022-ADCC-22E8179588A3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70D24C-B2D2-02D5-796D-B495CF68364C}"/>
              </a:ext>
            </a:extLst>
          </p:cNvPr>
          <p:cNvGrpSpPr/>
          <p:nvPr/>
        </p:nvGrpSpPr>
        <p:grpSpPr>
          <a:xfrm>
            <a:off x="6400800" y="1188720"/>
            <a:ext cx="5613400" cy="2460631"/>
            <a:chOff x="6400800" y="861679"/>
            <a:chExt cx="5613400" cy="24606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A4E08FC-16F1-4B2F-6EB8-16E23A20246D}"/>
                </a:ext>
              </a:extLst>
            </p:cNvPr>
            <p:cNvGrpSpPr/>
            <p:nvPr/>
          </p:nvGrpSpPr>
          <p:grpSpPr>
            <a:xfrm>
              <a:off x="6400800" y="861679"/>
              <a:ext cx="5613400" cy="2460631"/>
              <a:chOff x="6400800" y="861679"/>
              <a:chExt cx="5613400" cy="246063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83596B9-546B-EE64-EE5F-1BB4194D5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7800" y="861679"/>
                <a:ext cx="5486400" cy="233680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082562-40D4-8D7D-0409-9CDBC2BDF82D}"/>
                  </a:ext>
                </a:extLst>
              </p:cNvPr>
              <p:cNvSpPr/>
              <p:nvPr/>
            </p:nvSpPr>
            <p:spPr>
              <a:xfrm>
                <a:off x="6400800" y="3060700"/>
                <a:ext cx="2794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5DF5C44-33A4-1F5A-9552-C436633841C8}"/>
                </a:ext>
              </a:extLst>
            </p:cNvPr>
            <p:cNvSpPr/>
            <p:nvPr/>
          </p:nvSpPr>
          <p:spPr>
            <a:xfrm>
              <a:off x="8661400" y="2070100"/>
              <a:ext cx="1244600" cy="304800"/>
            </a:xfrm>
            <a:prstGeom prst="roundRect">
              <a:avLst/>
            </a:prstGeom>
            <a:solidFill>
              <a:srgbClr val="E1E4C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Timestamp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89496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FFB9E-EB36-EF25-51F0-F23C5DE60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70CF-E45E-7318-17E6-AB7108C2B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RDL</a:t>
            </a:r>
            <a:r>
              <a:rPr lang="en-US" dirty="0"/>
              <a:t> task and training table formulation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4D367-A903-1622-76E9-96F633107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257800" cy="40118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 whether a user is going to churn (not buy anything) in the next 30 days?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training </a:t>
            </a:r>
            <a:r>
              <a:rPr lang="en-US" dirty="0"/>
              <a:t>table contains</a:t>
            </a:r>
          </a:p>
          <a:p>
            <a:pPr marL="91757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label – churn (sales in last 30 days)</a:t>
            </a:r>
          </a:p>
          <a:p>
            <a:pPr marL="91757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entity id – foreign key to a </a:t>
            </a:r>
            <a:r>
              <a:rPr lang="en-US" sz="2000" dirty="0" err="1"/>
              <a:t>user_id</a:t>
            </a:r>
            <a:endParaRPr lang="en-US" sz="2000" dirty="0"/>
          </a:p>
          <a:p>
            <a:pPr marL="91757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seed time (the time point at which the label is applies)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training table entries are derived directly from the database historical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A2113-758C-3D78-A6B3-5B0E71C53FF3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2FBC66-CE8D-E2B4-6501-646D0011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3612277"/>
            <a:ext cx="3492500" cy="2819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17075F-547F-D846-4F9F-052BB8CD95C0}"/>
              </a:ext>
            </a:extLst>
          </p:cNvPr>
          <p:cNvGrpSpPr/>
          <p:nvPr/>
        </p:nvGrpSpPr>
        <p:grpSpPr>
          <a:xfrm>
            <a:off x="6400800" y="1188720"/>
            <a:ext cx="5613400" cy="2460631"/>
            <a:chOff x="6400800" y="861679"/>
            <a:chExt cx="5613400" cy="246063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4B1DBE-DA67-7D2A-05EB-3804FBC3A79E}"/>
                </a:ext>
              </a:extLst>
            </p:cNvPr>
            <p:cNvGrpSpPr/>
            <p:nvPr/>
          </p:nvGrpSpPr>
          <p:grpSpPr>
            <a:xfrm>
              <a:off x="6400800" y="861679"/>
              <a:ext cx="5613400" cy="2460631"/>
              <a:chOff x="6400800" y="861679"/>
              <a:chExt cx="5613400" cy="246063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32E50B3-D976-A907-5CF8-7B741127D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7800" y="861679"/>
                <a:ext cx="5486400" cy="23368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283F6C4-4824-7A6A-ABB2-1748F97CB0C7}"/>
                  </a:ext>
                </a:extLst>
              </p:cNvPr>
              <p:cNvSpPr/>
              <p:nvPr/>
            </p:nvSpPr>
            <p:spPr>
              <a:xfrm>
                <a:off x="6400800" y="3060700"/>
                <a:ext cx="279400" cy="261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83AA415-6470-4B2A-5F25-78836C0DF410}"/>
                </a:ext>
              </a:extLst>
            </p:cNvPr>
            <p:cNvSpPr/>
            <p:nvPr/>
          </p:nvSpPr>
          <p:spPr>
            <a:xfrm>
              <a:off x="8661400" y="2070100"/>
              <a:ext cx="1244600" cy="304800"/>
            </a:xfrm>
            <a:prstGeom prst="roundRect">
              <a:avLst/>
            </a:prstGeom>
            <a:solidFill>
              <a:srgbClr val="E1E4C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Timestamp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98547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FD9FF-47B6-97C2-0003-2E76A7714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46D1-AA81-CB88-15D7-0F36AB84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deep learning pipeline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22260E-B137-DA8A-FDB3-8BC6B0505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420099" cy="1892826"/>
          </a:xfrm>
        </p:spPr>
        <p:txBody>
          <a:bodyPr/>
          <a:lstStyle/>
          <a:p>
            <a:r>
              <a:rPr lang="en-US" dirty="0"/>
              <a:t>Three main steps to 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relational deep learning (</a:t>
            </a:r>
            <a:r>
              <a:rPr lang="en-US" b="1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RDL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✔️Formulate the predictive task and generate a </a:t>
            </a:r>
            <a:r>
              <a:rPr lang="en-US" i="1" dirty="0"/>
              <a:t>training table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Generate the graph representation of the database (including the training table)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Develop the graph machine learning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7B3A7-0256-B5D4-54CA-7DA6F5176E04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758C7-30F9-AE09-7C72-92E17CAEF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8" y="3676117"/>
            <a:ext cx="11010583" cy="27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263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6C6E6-0793-9686-B962-24A068482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490F-D43F-4818-E1F5-7D098E856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2: Database graph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09DAD-0E96-5974-DE01-42AC443E8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02800" cy="16332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Mathematical definition of a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database will be represented by two graphs</a:t>
            </a:r>
          </a:p>
          <a:p>
            <a:pPr marL="917575" lvl="1" indent="-457200">
              <a:buFont typeface="+mj-lt"/>
              <a:buAutoNum type="alphaLcParenR"/>
            </a:pPr>
            <a:r>
              <a:rPr lang="en-US" dirty="0"/>
              <a:t>Schema graph</a:t>
            </a:r>
          </a:p>
          <a:p>
            <a:pPr marL="917575" lvl="1" indent="-457200">
              <a:buFont typeface="+mj-lt"/>
              <a:buAutoNum type="alphaLcParenR"/>
            </a:pPr>
            <a:r>
              <a:rPr lang="en-US" dirty="0"/>
              <a:t>Relational entity graph</a:t>
            </a:r>
          </a:p>
        </p:txBody>
      </p:sp>
    </p:spTree>
    <p:extLst>
      <p:ext uri="{BB962C8B-B14F-4D97-AF65-F5344CB8AC3E}">
        <p14:creationId xmlns:p14="http://schemas.microsoft.com/office/powerpoint/2010/main" val="26217885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25134-3AB7-1B6F-B47B-49C38C06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C9B8-BA6E-E3B8-40D4-D694408D7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2: Database mathematical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BA2F9-2E79-7D56-D4FA-3A89246039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769100" cy="428771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database,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d>
                  </m:oMath>
                </a14:m>
                <a:r>
                  <a:rPr lang="en-US" dirty="0"/>
                  <a:t> is a set of tables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links between tables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link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𝑓𝑘𝑒𝑦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exists if there is a foreign key column in the 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𝑓𝑘𝑒𝑦</m:t>
                        </m:r>
                      </m:sub>
                    </m:sSub>
                  </m:oMath>
                </a14:m>
                <a:r>
                  <a:rPr lang="en-US" dirty="0"/>
                  <a:t> that points to the primary key column in 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𝑘𝑒𝑦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table is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dirty="0"/>
                  <a:t> whose elements (rows) have four parts:</a:t>
                </a:r>
              </a:p>
              <a:p>
                <a:pPr marL="1143000" lvl="2" indent="-457200">
                  <a:buFont typeface="+mj-lt"/>
                  <a:buAutoNum type="arabicPeriod"/>
                </a:pPr>
                <a:r>
                  <a:rPr lang="en-US" dirty="0"/>
                  <a:t>Primary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3000" lvl="2" indent="-457200">
                  <a:buFont typeface="+mj-lt"/>
                  <a:buAutoNum type="arabicPeriod"/>
                </a:pPr>
                <a:r>
                  <a:rPr lang="en-US" dirty="0"/>
                  <a:t>Foreign keys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d>
                  </m:oMath>
                </a14:m>
                <a:endParaRPr lang="en-US" dirty="0"/>
              </a:p>
              <a:p>
                <a:pPr marL="1143000" lvl="2" indent="-457200">
                  <a:buFont typeface="+mj-lt"/>
                  <a:buAutoNum type="arabicPeriod"/>
                </a:pPr>
                <a:r>
                  <a:rPr lang="en-US" dirty="0"/>
                  <a:t>Attributes (other columns/features)</a:t>
                </a:r>
              </a:p>
              <a:p>
                <a:pPr marL="1143000" lvl="2" indent="-457200">
                  <a:buFont typeface="+mj-lt"/>
                  <a:buAutoNum type="arabicPeriod"/>
                </a:pPr>
                <a:r>
                  <a:rPr lang="en-US" dirty="0"/>
                  <a:t>Timestamp (optional)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BA2F9-2E79-7D56-D4FA-3A8924603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769100" cy="4287712"/>
              </a:xfrm>
              <a:blipFill>
                <a:blip r:embed="rId2"/>
                <a:stretch>
                  <a:fillRect l="-2622" t="-2950" r="-2060" b="-2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1EA27D4-3E46-55F1-340E-733F67C3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1083278"/>
            <a:ext cx="4279900" cy="2998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673821-086A-295D-8126-08D5BC8459F1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98406769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C82BA-2D65-89BE-A708-933E37DA1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B95E-D84F-AF9C-6B8D-CA194EA2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2: Schema graph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D9AB4-FC91-4230-A65A-7B7F095EB5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047713" cy="504106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 database,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d>
                  </m:oMath>
                </a14:m>
                <a:r>
                  <a:rPr lang="en-US" dirty="0"/>
                  <a:t>, let 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𝑓𝑘𝑒𝑦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350838"/>
                <a:r>
                  <a:rPr lang="en-US" dirty="0"/>
                  <a:t>(mapping from primary keys to foreign keys)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schema graph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C00000"/>
                    </a:solidFill>
                  </a:rPr>
                  <a:t>homogeneous graph </a:t>
                </a:r>
                <a:r>
                  <a:rPr lang="en-US" dirty="0"/>
                  <a:t>with node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/>
                  <a:t> and edges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Nodes are the tables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Edges connect tables that point to each other via primary / foreign key associations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schema graph does NOT have the table entities (rows)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Schema graph represents the table-level structure of the database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3D9AB4-FC91-4230-A65A-7B7F095EB5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047713" cy="5041060"/>
              </a:xfrm>
              <a:blipFill>
                <a:blip r:embed="rId2"/>
                <a:stretch>
                  <a:fillRect l="-2518" t="-2513" r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FD0484D-D036-E447-292F-9D4097BF4BB0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43034-D211-D71C-121B-50B3D7A0D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974" y="1350245"/>
            <a:ext cx="3579826" cy="339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545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5FBA3-74DB-39CF-490C-339A39175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0A9D-BF56-B2A7-2D73-D685DAD0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2: Relational entity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E09540-4BDA-1D19-B550-40C6A84BF2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07600" cy="330295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 database,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d>
                  </m:oMath>
                </a14:m>
                <a:r>
                  <a:rPr lang="en-US" dirty="0"/>
                  <a:t>, 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relational entity graph </a:t>
                </a:r>
                <a:r>
                  <a:rPr lang="en-US" dirty="0"/>
                  <a:t>is a </a:t>
                </a:r>
                <a:r>
                  <a:rPr lang="en-US" dirty="0">
                    <a:solidFill>
                      <a:srgbClr val="C00000"/>
                    </a:solidFill>
                  </a:rPr>
                  <a:t>heterogeneous 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the set of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nodes corresponding to all rows from all tables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endParaRPr lang="en-US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is the edge set connecting nodes via primary / foreign keys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r>
                  <a:rPr lang="en-US" dirty="0"/>
                  <a:t> is the node type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dirty="0"/>
                  <a:t> is the edge type derived from the schema graph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is a mapping to the timestamp of node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Nodes (entities) have features derived from the table columns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E09540-4BDA-1D19-B550-40C6A84BF2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07600" cy="3302955"/>
              </a:xfrm>
              <a:blipFill>
                <a:blip r:embed="rId2"/>
                <a:stretch>
                  <a:fillRect l="-1777" t="-3831" b="-4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C54D03A-984D-267A-C1B9-36C9ADEC6FE3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B5DB7-DDC6-AF0F-BD10-6FBB3695D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4540847"/>
            <a:ext cx="4051300" cy="20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2262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744DA-2540-B294-7583-FB3A7DFA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D97D-8B98-BDC2-5482-722C4C05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2: Relational entity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AC4E4-077B-6D61-A45F-A0BCECA11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07600" cy="18333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relational entity graph </a:t>
            </a:r>
            <a:r>
              <a:rPr lang="en-US" dirty="0"/>
              <a:t>is completed by: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Creating “sample” nodes from the training table rows. The sample nodes have two features: label (from the predictive task), and timestamp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Adding edges from the sample nodes to the appropriate entity nodes defined by the foreign key used in the training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0F19B-B815-332A-8922-789F64BCC4FC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FE111-09B7-054A-DED8-903AC9B3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3403067"/>
            <a:ext cx="7772400" cy="315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660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9E50-7A99-CD42-B5FE-3E89371B3F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</p:spTree>
    <p:extLst>
      <p:ext uri="{BB962C8B-B14F-4D97-AF65-F5344CB8AC3E}">
        <p14:creationId xmlns:p14="http://schemas.microsoft.com/office/powerpoint/2010/main" val="65025891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30DE5-189F-BA03-44B0-A4825D81F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57A20-E6B9-4F82-0BE8-80A38633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deep learning pipeline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17B7B0-37D7-1E94-00F8-1884F64E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420099" cy="1892826"/>
          </a:xfrm>
        </p:spPr>
        <p:txBody>
          <a:bodyPr/>
          <a:lstStyle/>
          <a:p>
            <a:r>
              <a:rPr lang="en-US" dirty="0"/>
              <a:t>Three main steps to 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relational deep learning (</a:t>
            </a:r>
            <a:r>
              <a:rPr lang="en-US" b="1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RDL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✔️Formulate the predictive task and generate a </a:t>
            </a:r>
            <a:r>
              <a:rPr lang="en-US" i="1" dirty="0"/>
              <a:t>training table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Generate the graph representation of the database (including the training table)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Develop the graph machine learning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C9F94-D547-5F53-1905-8A028190A2B9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8C81-F83C-4E95-8FD8-1878F0C90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8" y="3676117"/>
            <a:ext cx="11010583" cy="27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846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51B91-A1DE-140A-905C-A3128B29D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71EB4-3A68-3EB3-961A-AF0639CA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3: Develop the </a:t>
            </a:r>
            <a:r>
              <a:rPr lang="en-US" dirty="0" err="1"/>
              <a:t>GNN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22175-1C33-91A9-0EE3-77D96B9AB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07600" cy="11510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relation entity graph is a heterogenous graph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apply message passing </a:t>
            </a:r>
            <a:r>
              <a:rPr lang="en-US" dirty="0" err="1"/>
              <a:t>GNNs</a:t>
            </a:r>
            <a:r>
              <a:rPr lang="en-US" dirty="0"/>
              <a:t> to update the node embeddings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create prediction heads for node / graph / edge inference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E3B80-1EB1-1FE8-62B6-968FFE77D1D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35CBE-ECEE-8E38-21BA-6DC11CE1E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19387"/>
            <a:ext cx="7772400" cy="30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7293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2A8CB-1520-2854-DB1C-9A5BDB60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51535-9949-230E-8FF5-912133BB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3: Develop the </a:t>
            </a:r>
            <a:r>
              <a:rPr lang="en-US" dirty="0" err="1"/>
              <a:t>GNN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4A187-0B6A-BDBF-3A4E-116F1B99C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07600" cy="22252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relation entity graph is a heterogenous graph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apply message passing </a:t>
            </a:r>
            <a:r>
              <a:rPr lang="en-US" dirty="0" err="1"/>
              <a:t>GNNs</a:t>
            </a:r>
            <a:r>
              <a:rPr lang="en-US" dirty="0"/>
              <a:t> to update the node embeddings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create prediction heads for node / graph / edge inference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There is one issue to resolve – temporality. The entity relation graph has information 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for all time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up to present. But training samples correspond to past time points where some of this data did not exist.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2C0-0F16-BE25-17E3-63067798967F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68A02-1A48-AC2E-A16C-666DF9801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19387"/>
            <a:ext cx="7772400" cy="30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3178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8AD8A-8D2A-AC48-CB51-E2ED7F9A9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0AF27-551D-E21E-4CA7-A8BF39CB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3: Develop the </a:t>
            </a:r>
            <a:r>
              <a:rPr lang="en-US" dirty="0" err="1"/>
              <a:t>GNN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6831-C837-A1C9-9152-4705FFD20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350500" cy="22252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There is one issue to resolve – temporality. We need to prevent “future” data from ”leaking” into the computation for a given sample, i.e., we can only use nodes that represent data that existed at the time of the training sample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computation graph for each node is time 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Message aggregation becomes time-dependent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Sampling over neighbors is time-dependent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9B947-EA11-90C4-5450-22D9D537A375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3791E-10E6-ABD8-1C27-4D6C9140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19387"/>
            <a:ext cx="7772400" cy="30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6485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1C593-08E7-B932-AC08-A9EAF8B1D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1988-0DE8-F7FF-5D3A-EABCD350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3: Develop the </a:t>
            </a:r>
            <a:r>
              <a:rPr lang="en-US" dirty="0" err="1"/>
              <a:t>GNN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36D36-774B-B1CF-84E2-9C535650FC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61500" cy="365074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assume we want to use a </a:t>
                </a:r>
                <a:r>
                  <a:rPr lang="en-US" dirty="0" err="1"/>
                  <a:t>RGCN</a:t>
                </a:r>
                <a:r>
                  <a:rPr lang="en-US" dirty="0"/>
                  <a:t> to model our </a:t>
                </a:r>
                <a:r>
                  <a:rPr lang="en-US" dirty="0" err="1"/>
                  <a:t>GNN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standard </a:t>
                </a:r>
                <a:r>
                  <a:rPr lang="en-US" dirty="0" err="1"/>
                  <a:t>RGCN</a:t>
                </a:r>
                <a:r>
                  <a:rPr lang="en-US" dirty="0"/>
                  <a:t> node embedding update is given by</a:t>
                </a:r>
              </a:p>
              <a:p>
                <a:pPr marL="6350"/>
                <a:endParaRPr lang="en-US" dirty="0"/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5083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is the neighborhood of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for relation type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34925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How can we address the temporality issue?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936D36-774B-B1CF-84E2-9C535650FC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61500" cy="3650743"/>
              </a:xfrm>
              <a:blipFill>
                <a:blip r:embed="rId2"/>
                <a:stretch>
                  <a:fillRect l="-1877" t="-5536" b="-6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30076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E1850-C4FC-6E15-436C-584D2425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F455C-F143-D0EE-E2F4-81BF720D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3: Time consistent computation graphs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2F0B62-07C1-11EB-140D-6A60EE1941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350500" cy="222522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There is one issue to resolve – temporality. Only use nodes that represent data that existed at the time of the training sample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a given training sample: Use entity (node) timestamp,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information to sample a time consistent subgraph of the relational entity graph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Similar to </a:t>
                </a:r>
                <a:r>
                  <a:rPr lang="en-US" dirty="0" err="1"/>
                  <a:t>GraphSAGE</a:t>
                </a:r>
                <a:r>
                  <a:rPr lang="en-US" dirty="0"/>
                  <a:t> sampling with addition of temporal constraints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2F0B62-07C1-11EB-140D-6A60EE1941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350500" cy="2225225"/>
              </a:xfrm>
              <a:blipFill>
                <a:blip r:embed="rId2"/>
                <a:stretch>
                  <a:fillRect l="-1718" t="-5682" r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384A1FF-359D-3F88-00BB-FE7EC61C8FFA}"/>
              </a:ext>
            </a:extLst>
          </p:cNvPr>
          <p:cNvSpPr txBox="1"/>
          <p:nvPr/>
        </p:nvSpPr>
        <p:spPr>
          <a:xfrm>
            <a:off x="4610887" y="6555508"/>
            <a:ext cx="2260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/pdf/2312.04615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72597-B239-1376-0B0E-70F57346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42" y="3110044"/>
            <a:ext cx="9141843" cy="34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4762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44089-4ECB-5F3E-B15C-F677BF028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D0A8-C5EA-EF0B-E822-67B3501E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3: Temporal message passing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3C1E6-762A-2AE9-90AF-94322A6E3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350500" cy="318779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sample from the training table with a seed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and seed time,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we can generate a time consistent subgraph using the sampling algorithm in the previous slide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Now, we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perform message passing only on the time-consistent graph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5083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350838" indent="-339725">
                  <a:buFont typeface="Arial" panose="020B0604020202020204" pitchFamily="34" charset="0"/>
                  <a:buChar char="•"/>
                  <a:tabLst>
                    <a:tab pos="741363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is formed using the sampling algorithm in the previous slide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F3C1E6-762A-2AE9-90AF-94322A6E3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350500" cy="3187796"/>
              </a:xfrm>
              <a:blipFill>
                <a:blip r:embed="rId2"/>
                <a:stretch>
                  <a:fillRect l="-1718" t="-3968" r="-736" b="-30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FC68264-58CE-7F5B-8124-2F5031D53FD7}"/>
              </a:ext>
            </a:extLst>
          </p:cNvPr>
          <p:cNvSpPr txBox="1"/>
          <p:nvPr/>
        </p:nvSpPr>
        <p:spPr>
          <a:xfrm>
            <a:off x="4610887" y="6555508"/>
            <a:ext cx="2260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/pdf/2312.04615</a:t>
            </a:r>
          </a:p>
        </p:txBody>
      </p:sp>
    </p:spTree>
    <p:extLst>
      <p:ext uri="{BB962C8B-B14F-4D97-AF65-F5344CB8AC3E}">
        <p14:creationId xmlns:p14="http://schemas.microsoft.com/office/powerpoint/2010/main" val="158155488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285AD-DD60-168A-D217-7060EDE41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76A7-9F34-F59A-C1FD-F343452CF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871200" cy="443198"/>
          </a:xfrm>
        </p:spPr>
        <p:txBody>
          <a:bodyPr/>
          <a:lstStyle/>
          <a:p>
            <a:r>
              <a:rPr lang="en-US" dirty="0"/>
              <a:t>Step 3: Temporal message passing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FC9C9-A14E-7B96-0D9C-4649043D98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350500" cy="188936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Now, we perform message passing only on the time-consistent graph for each sample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sz="2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5083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6FC9C9-A14E-7B96-0D9C-4649043D9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350500" cy="1889363"/>
              </a:xfrm>
              <a:blipFill>
                <a:blip r:embed="rId2"/>
                <a:stretch>
                  <a:fillRect l="-1718" t="-22667" r="-1963" b="-5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7593A1D-9C83-84F1-4153-86126B92B72D}"/>
              </a:ext>
            </a:extLst>
          </p:cNvPr>
          <p:cNvSpPr txBox="1"/>
          <p:nvPr/>
        </p:nvSpPr>
        <p:spPr>
          <a:xfrm>
            <a:off x="4610887" y="6555508"/>
            <a:ext cx="2260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/pdf/2312.04615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C5200-49BD-5AB4-5802-D0E97FD45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64" y="3339083"/>
            <a:ext cx="7772400" cy="27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336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CC980-C994-9B54-A2D9-064218E9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D855-5DAF-F9C1-5222-13457689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deep learning pipeline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EC0759-A232-9250-B9D8-9B50342B4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420099" cy="2412968"/>
          </a:xfrm>
        </p:spPr>
        <p:txBody>
          <a:bodyPr/>
          <a:lstStyle/>
          <a:p>
            <a:r>
              <a:rPr lang="en-US" dirty="0"/>
              <a:t>Three main steps to 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relational deep learning (</a:t>
            </a:r>
            <a:r>
              <a:rPr lang="en-US" b="1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RDL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✔️Formulate the predictive task and generate a </a:t>
            </a:r>
            <a:r>
              <a:rPr lang="en-US" i="1" dirty="0"/>
              <a:t>training table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Generate the graph representation of the database (including the training table)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✔️ Develop the graph machine learning model</a:t>
            </a: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What have we gained?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EF51B-7AC8-9430-040E-C6428E72AE4F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BC656-16A3-109D-3F98-24D9732A9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8" y="3676117"/>
            <a:ext cx="11010583" cy="27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0295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B096-C181-42E2-6F7E-CCA92050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vs.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4390E-0FEE-E0BE-A6F9-8F0CB586D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724900" cy="28900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learns how to aggregate entity (row) values to form features that are useful for prediction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can discard neighboring node information that is irrelevant for the given downstream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can detect fine-grained patterns within local neighborhoods (e.g., buying behavior over the last year)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with deep learning in other domains, we anticipate these will lead to higher performance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B7AE5-CEBA-844F-8E7E-66D3C6EB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42971"/>
            <a:ext cx="7772400" cy="2237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56D2E-1BBB-D4AA-3714-5A0694FC5C6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0952842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4683-F54A-C70D-5ADA-98D68BC7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81783-AE6D-50BF-0137-52BC4EFD6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09100" cy="741742"/>
          </a:xfrm>
        </p:spPr>
        <p:txBody>
          <a:bodyPr/>
          <a:lstStyle/>
          <a:p>
            <a:r>
              <a:rPr lang="en-US" dirty="0"/>
              <a:t>All technology stacks rely on a database management system (DBMS)</a:t>
            </a:r>
          </a:p>
          <a:p>
            <a:r>
              <a:rPr lang="en-US" dirty="0"/>
              <a:t>Most (not all) use relational databases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F9262-885F-D4BF-BFAE-6BC4D843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51" y="1893995"/>
            <a:ext cx="10805249" cy="44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3949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DC8C8-5278-9073-3B68-CBE08AA61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0F37-1606-C89B-BCC6-97C06979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5344F-0B7A-C941-FE02-A4B8E8BD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130800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GNNs</a:t>
            </a:r>
            <a:r>
              <a:rPr lang="en-US" dirty="0"/>
              <a:t> can exchange information across training 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 of treating examples as isolated, there now exists an inter-dependency between entities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can use these features to enrich an entity’s representation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9B437-90E7-1D1C-6519-26B141BE4A2F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CA270-5E82-15C5-E748-62C99593A610}"/>
              </a:ext>
            </a:extLst>
          </p:cNvPr>
          <p:cNvSpPr txBox="1"/>
          <p:nvPr/>
        </p:nvSpPr>
        <p:spPr>
          <a:xfrm>
            <a:off x="6096000" y="5198010"/>
            <a:ext cx="5308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flows between users and products through multiple layers of message passing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80A16A-28CB-56C7-271E-5746AB462C12}"/>
              </a:ext>
            </a:extLst>
          </p:cNvPr>
          <p:cNvGrpSpPr/>
          <p:nvPr/>
        </p:nvGrpSpPr>
        <p:grpSpPr>
          <a:xfrm>
            <a:off x="6096000" y="1269483"/>
            <a:ext cx="5746750" cy="3962926"/>
            <a:chOff x="6096000" y="1269483"/>
            <a:chExt cx="5746750" cy="39629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FE5F6B-D4FA-FCF3-9098-E7244773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336824"/>
              <a:ext cx="5746750" cy="389558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93F897-8C62-3DA4-0CE8-81973924985F}"/>
                </a:ext>
              </a:extLst>
            </p:cNvPr>
            <p:cNvSpPr/>
            <p:nvPr/>
          </p:nvSpPr>
          <p:spPr>
            <a:xfrm flipV="1">
              <a:off x="8966200" y="1269483"/>
              <a:ext cx="1130300" cy="105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747549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3CA83-707D-83CE-FA7B-B18FE8E84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5E305-F3AC-BB62-0235-9D2EE9CFE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class temporal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6BC9B-9D66-5288-4FC1-231F3C77D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01200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Capture fine-grained relative and seasonal features via temporal embeddings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Avoid data leakage via temporal sampling directly during data loading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7BCB0-1EE3-BFEC-9727-A97124AA4520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DF431F-44A9-B28A-D7CD-984762377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288104"/>
            <a:ext cx="7772400" cy="213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2609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DEE6B-0CD1-1882-8F67-E80A81BD1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AF033-B58D-8A86-726D-D02FCDA8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48A5E-4240-53C8-A7FF-556032081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01200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https://relbench.stanford.edu/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https://arxiv.org/pdf/2312.04615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CD718-96BA-EF50-38FB-285A8A034137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D1746-8233-4F18-3CBE-35D7CEE5D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30462"/>
            <a:ext cx="7772400" cy="41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0912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90B4-70BD-1255-944F-1B2120F2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0658A-11DC-BBC5-018E-4B29B923B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1"/>
            <a:ext cx="5435600" cy="35799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is stored in a set of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table stores entities in rows that: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Have the same features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Have a unique primary key (PK)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May have one or more foreign keys (FK) connecting the entity to another table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May have a time stamp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8FAF4-1656-01EF-DF02-1566CE61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835" y="861679"/>
            <a:ext cx="4849765" cy="54476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85F57-5FB5-300F-AD62-237D9241030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8053128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C3BE1-07AD-C993-5997-6267D07B7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672F448-9C22-B863-1DF4-24987F190350}"/>
              </a:ext>
            </a:extLst>
          </p:cNvPr>
          <p:cNvGrpSpPr/>
          <p:nvPr/>
        </p:nvGrpSpPr>
        <p:grpSpPr>
          <a:xfrm>
            <a:off x="3048050" y="1108380"/>
            <a:ext cx="6388100" cy="5359893"/>
            <a:chOff x="2806700" y="1083278"/>
            <a:chExt cx="6388100" cy="53598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29A287E-FD47-EC60-8DA7-6BF54E9E1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200" y="1083278"/>
              <a:ext cx="6197600" cy="52451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5015A2-DD0D-BA6C-9C35-2D796756CAD1}"/>
                </a:ext>
              </a:extLst>
            </p:cNvPr>
            <p:cNvSpPr/>
            <p:nvPr/>
          </p:nvSpPr>
          <p:spPr>
            <a:xfrm>
              <a:off x="2806700" y="4838700"/>
              <a:ext cx="2337684" cy="160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018A70-0665-3110-E47A-6D22F5E1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schema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4A8A3-324A-713C-1B5B-1849C8C432DC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AD9D3-CAC1-5EE6-DB81-6000664D8BCC}"/>
              </a:ext>
            </a:extLst>
          </p:cNvPr>
          <p:cNvSpPr txBox="1"/>
          <p:nvPr/>
        </p:nvSpPr>
        <p:spPr>
          <a:xfrm>
            <a:off x="3307066" y="1276210"/>
            <a:ext cx="1704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AA6AC9-E2B1-080A-538F-26C09913E909}"/>
              </a:ext>
            </a:extLst>
          </p:cNvPr>
          <p:cNvSpPr txBox="1"/>
          <p:nvPr/>
        </p:nvSpPr>
        <p:spPr>
          <a:xfrm>
            <a:off x="939542" y="2187177"/>
            <a:ext cx="2329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table has a distinct set of columns (features)</a:t>
            </a:r>
            <a:endParaRPr lang="en-US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96EC5D8D-9E16-AACE-76D4-E3C765D91053}"/>
              </a:ext>
            </a:extLst>
          </p:cNvPr>
          <p:cNvSpPr/>
          <p:nvPr/>
        </p:nvSpPr>
        <p:spPr>
          <a:xfrm>
            <a:off x="2921000" y="1930400"/>
            <a:ext cx="317550" cy="1943100"/>
          </a:xfrm>
          <a:prstGeom prst="leftBrace">
            <a:avLst/>
          </a:prstGeom>
          <a:ln w="285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3DBD5A-0560-9E22-78DC-E14B853FAD99}"/>
              </a:ext>
            </a:extLst>
          </p:cNvPr>
          <p:cNvSpPr txBox="1"/>
          <p:nvPr/>
        </p:nvSpPr>
        <p:spPr>
          <a:xfrm>
            <a:off x="9862576" y="1831577"/>
            <a:ext cx="2329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column (feature) has a fixed type (e.g., integer, date, text, image)</a:t>
            </a:r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81175A70-48EF-0DBF-D75B-EA1BC9B189E6}"/>
              </a:ext>
            </a:extLst>
          </p:cNvPr>
          <p:cNvSpPr/>
          <p:nvPr/>
        </p:nvSpPr>
        <p:spPr>
          <a:xfrm rot="10800000">
            <a:off x="9490588" y="1524000"/>
            <a:ext cx="263112" cy="2743200"/>
          </a:xfrm>
          <a:prstGeom prst="leftBrace">
            <a:avLst/>
          </a:prstGeom>
          <a:ln w="285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908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CC040-58C8-567A-B45A-8DAA23B94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C53304A-C62E-9B15-BE44-823A799CC9F4}"/>
              </a:ext>
            </a:extLst>
          </p:cNvPr>
          <p:cNvGrpSpPr/>
          <p:nvPr/>
        </p:nvGrpSpPr>
        <p:grpSpPr>
          <a:xfrm>
            <a:off x="3048050" y="1108380"/>
            <a:ext cx="6388100" cy="5359893"/>
            <a:chOff x="2806700" y="1083278"/>
            <a:chExt cx="6388100" cy="53598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1AB0F3-D0A3-960F-9C2A-EA053ABC8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200" y="1083278"/>
              <a:ext cx="6197600" cy="52451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DB6EB8-C8F6-D515-F14E-C0E9418BB306}"/>
                </a:ext>
              </a:extLst>
            </p:cNvPr>
            <p:cNvSpPr/>
            <p:nvPr/>
          </p:nvSpPr>
          <p:spPr>
            <a:xfrm>
              <a:off x="2806700" y="4838700"/>
              <a:ext cx="2337684" cy="160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141AF9-3ED9-47E2-1040-14B0C302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schema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F06F1-1C44-6443-CCED-E8F4BF08D44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AF459-35AB-496F-8FD5-AEBE2A1F2571}"/>
              </a:ext>
            </a:extLst>
          </p:cNvPr>
          <p:cNvSpPr txBox="1"/>
          <p:nvPr/>
        </p:nvSpPr>
        <p:spPr>
          <a:xfrm>
            <a:off x="3307066" y="1276210"/>
            <a:ext cx="1704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04841-0D30-C4F6-8715-40B7214D4198}"/>
              </a:ext>
            </a:extLst>
          </p:cNvPr>
          <p:cNvSpPr txBox="1"/>
          <p:nvPr/>
        </p:nvSpPr>
        <p:spPr>
          <a:xfrm>
            <a:off x="718626" y="1951672"/>
            <a:ext cx="23294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tables include a timestamp feature indicating when the entity was added to the database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5EF07A-9C83-0C61-7CC9-9D42D2FCA051}"/>
              </a:ext>
            </a:extLst>
          </p:cNvPr>
          <p:cNvSpPr/>
          <p:nvPr/>
        </p:nvSpPr>
        <p:spPr>
          <a:xfrm>
            <a:off x="3048050" y="2514600"/>
            <a:ext cx="2329424" cy="254000"/>
          </a:xfrm>
          <a:prstGeom prst="rect">
            <a:avLst/>
          </a:prstGeom>
          <a:solidFill>
            <a:srgbClr val="2E77F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84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86F35-F105-E522-02F1-A2F7D52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F517D2C-0A14-9851-2DC0-891B3EA7FCCC}"/>
              </a:ext>
            </a:extLst>
          </p:cNvPr>
          <p:cNvGrpSpPr/>
          <p:nvPr/>
        </p:nvGrpSpPr>
        <p:grpSpPr>
          <a:xfrm>
            <a:off x="3048050" y="1108380"/>
            <a:ext cx="6388100" cy="5359893"/>
            <a:chOff x="2806700" y="1083278"/>
            <a:chExt cx="6388100" cy="53598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1454D5-DAFD-0042-5D3F-60301D105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200" y="1083278"/>
              <a:ext cx="6197600" cy="52451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78B00E-EAF8-6AFD-F11A-25416F910D31}"/>
                </a:ext>
              </a:extLst>
            </p:cNvPr>
            <p:cNvSpPr/>
            <p:nvPr/>
          </p:nvSpPr>
          <p:spPr>
            <a:xfrm>
              <a:off x="2806700" y="4838700"/>
              <a:ext cx="2337684" cy="160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22E7FF-8C90-EA5F-A09D-79AD34DF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schema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6BFA1-D843-726F-06D0-00EBFFBAEC58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E0D564-5135-CF35-205A-5C153231DB6A}"/>
              </a:ext>
            </a:extLst>
          </p:cNvPr>
          <p:cNvSpPr txBox="1"/>
          <p:nvPr/>
        </p:nvSpPr>
        <p:spPr>
          <a:xfrm>
            <a:off x="3307066" y="1276210"/>
            <a:ext cx="1704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F26F4-4EC9-898D-CE0B-1041FC87F2BE}"/>
              </a:ext>
            </a:extLst>
          </p:cNvPr>
          <p:cNvSpPr txBox="1"/>
          <p:nvPr/>
        </p:nvSpPr>
        <p:spPr>
          <a:xfrm>
            <a:off x="7403726" y="6316981"/>
            <a:ext cx="2222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en-US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7F377C-1878-F5DB-0EC5-13E2B6010A33}"/>
              </a:ext>
            </a:extLst>
          </p:cNvPr>
          <p:cNvSpPr txBox="1"/>
          <p:nvPr/>
        </p:nvSpPr>
        <p:spPr>
          <a:xfrm>
            <a:off x="718626" y="1487476"/>
            <a:ext cx="2329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Key: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loan_id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distinct for every row in the table 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1F8AE8-45D5-E1D1-6AEB-7F50EAD45D9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048050" y="1949141"/>
            <a:ext cx="259016" cy="100599"/>
          </a:xfrm>
          <a:prstGeom prst="straightConnector1">
            <a:avLst/>
          </a:prstGeom>
          <a:ln w="1905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5B78A4-BD00-1903-4781-96E3A34B7393}"/>
              </a:ext>
            </a:extLst>
          </p:cNvPr>
          <p:cNvSpPr txBox="1"/>
          <p:nvPr/>
        </p:nvSpPr>
        <p:spPr>
          <a:xfrm>
            <a:off x="718626" y="2850231"/>
            <a:ext cx="25199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Key: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account_id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links a row to a primary key value (row) in another table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F47403-C8CB-8A83-9DAA-E5916D9F0BF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78588" y="4050560"/>
            <a:ext cx="5679512" cy="1319964"/>
          </a:xfrm>
          <a:prstGeom prst="straightConnector1">
            <a:avLst/>
          </a:prstGeom>
          <a:ln w="1905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4D2EEF4-CCE5-AB36-1192-CF67DE945906}"/>
              </a:ext>
            </a:extLst>
          </p:cNvPr>
          <p:cNvSpPr txBox="1"/>
          <p:nvPr/>
        </p:nvSpPr>
        <p:spPr>
          <a:xfrm>
            <a:off x="1033249" y="4574052"/>
            <a:ext cx="3546902" cy="175432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Key: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tables may use the same name for the primary key. They are distinct by the combination of table name (which cannot be duplicated) and primary key name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C127D6-15C0-EFFC-FE78-1DD8E43DE337}"/>
              </a:ext>
            </a:extLst>
          </p:cNvPr>
          <p:cNvSpPr txBox="1"/>
          <p:nvPr/>
        </p:nvSpPr>
        <p:spPr>
          <a:xfrm>
            <a:off x="9781324" y="5019706"/>
            <a:ext cx="1532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Key: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account_id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665251-AD6C-3D43-CF52-22A8D21CB8AB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9436150" y="5342872"/>
            <a:ext cx="345174" cy="0"/>
          </a:xfrm>
          <a:prstGeom prst="straightConnector1">
            <a:avLst/>
          </a:prstGeom>
          <a:ln w="1905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1158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DFDB3-1DCC-7C2C-D850-4B8021285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0B0F376-562E-1D53-F3B8-015046A8C033}"/>
              </a:ext>
            </a:extLst>
          </p:cNvPr>
          <p:cNvGrpSpPr/>
          <p:nvPr/>
        </p:nvGrpSpPr>
        <p:grpSpPr>
          <a:xfrm>
            <a:off x="5270500" y="957088"/>
            <a:ext cx="6388100" cy="5359893"/>
            <a:chOff x="2806700" y="1083278"/>
            <a:chExt cx="6388100" cy="535989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DC9F20-32D0-71BD-B566-92678B0D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200" y="1083278"/>
              <a:ext cx="6197600" cy="52451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F4A5F2-C853-A68E-8EA2-D55BF4C74043}"/>
                </a:ext>
              </a:extLst>
            </p:cNvPr>
            <p:cNvSpPr/>
            <p:nvPr/>
          </p:nvSpPr>
          <p:spPr>
            <a:xfrm>
              <a:off x="2806700" y="4838700"/>
              <a:ext cx="2337684" cy="16044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0FF24B-46AA-0B84-179F-FD22BC55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schema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33CAE-79AB-C5FA-DC77-FF9F7917EB9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16F91-338A-B18C-D19C-7E6EE9D5ACE4}"/>
              </a:ext>
            </a:extLst>
          </p:cNvPr>
          <p:cNvSpPr txBox="1"/>
          <p:nvPr/>
        </p:nvSpPr>
        <p:spPr>
          <a:xfrm>
            <a:off x="2868370" y="3440262"/>
            <a:ext cx="1704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99DD1-E2E9-FCA5-4D73-1734E441644E}"/>
              </a:ext>
            </a:extLst>
          </p:cNvPr>
          <p:cNvSpPr txBox="1"/>
          <p:nvPr/>
        </p:nvSpPr>
        <p:spPr>
          <a:xfrm>
            <a:off x="6368656" y="4973540"/>
            <a:ext cx="1689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en-US" i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D083AFE-6567-2776-FBA2-22A5714D4047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8058543" y="4896129"/>
            <a:ext cx="2253857" cy="262077"/>
          </a:xfrm>
          <a:prstGeom prst="straightConnector1">
            <a:avLst/>
          </a:prstGeom>
          <a:ln w="1905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5F88BB-878E-F93D-AB8C-B790CBEE7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4170"/>
              </p:ext>
            </p:extLst>
          </p:nvPr>
        </p:nvGraphicFramePr>
        <p:xfrm>
          <a:off x="898884" y="3809594"/>
          <a:ext cx="6314716" cy="1062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9708">
                  <a:extLst>
                    <a:ext uri="{9D8B030D-6E8A-4147-A177-3AD203B41FA5}">
                      <a16:colId xmlns:a16="http://schemas.microsoft.com/office/drawing/2014/main" val="4218988558"/>
                    </a:ext>
                  </a:extLst>
                </a:gridCol>
                <a:gridCol w="1081608">
                  <a:extLst>
                    <a:ext uri="{9D8B030D-6E8A-4147-A177-3AD203B41FA5}">
                      <a16:colId xmlns:a16="http://schemas.microsoft.com/office/drawing/2014/main" val="694652248"/>
                    </a:ext>
                  </a:extLst>
                </a:gridCol>
                <a:gridCol w="808644">
                  <a:extLst>
                    <a:ext uri="{9D8B030D-6E8A-4147-A177-3AD203B41FA5}">
                      <a16:colId xmlns:a16="http://schemas.microsoft.com/office/drawing/2014/main" val="3497859710"/>
                    </a:ext>
                  </a:extLst>
                </a:gridCol>
                <a:gridCol w="808826">
                  <a:extLst>
                    <a:ext uri="{9D8B030D-6E8A-4147-A177-3AD203B41FA5}">
                      <a16:colId xmlns:a16="http://schemas.microsoft.com/office/drawing/2014/main" val="1392135973"/>
                    </a:ext>
                  </a:extLst>
                </a:gridCol>
                <a:gridCol w="930150">
                  <a:extLst>
                    <a:ext uri="{9D8B030D-6E8A-4147-A177-3AD203B41FA5}">
                      <a16:colId xmlns:a16="http://schemas.microsoft.com/office/drawing/2014/main" val="416937355"/>
                    </a:ext>
                  </a:extLst>
                </a:gridCol>
                <a:gridCol w="1035004">
                  <a:extLst>
                    <a:ext uri="{9D8B030D-6E8A-4147-A177-3AD203B41FA5}">
                      <a16:colId xmlns:a16="http://schemas.microsoft.com/office/drawing/2014/main" val="3781707523"/>
                    </a:ext>
                  </a:extLst>
                </a:gridCol>
                <a:gridCol w="760776">
                  <a:extLst>
                    <a:ext uri="{9D8B030D-6E8A-4147-A177-3AD203B41FA5}">
                      <a16:colId xmlns:a16="http://schemas.microsoft.com/office/drawing/2014/main" val="4257477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err="1"/>
                        <a:t>loan_id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account_id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231162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012425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137.50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74876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040201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39.59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16538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424609-9023-68D6-1797-439067D0B2B9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720579" y="1663700"/>
            <a:ext cx="2375421" cy="1776562"/>
          </a:xfrm>
          <a:prstGeom prst="straightConnector1">
            <a:avLst/>
          </a:prstGeom>
          <a:ln w="1905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A8876E3-14FB-6DC0-5B0D-C7DBC1F0D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437336"/>
              </p:ext>
            </p:extLst>
          </p:nvPr>
        </p:nvGraphicFramePr>
        <p:xfrm>
          <a:off x="4965700" y="5355407"/>
          <a:ext cx="4042292" cy="1062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4218988558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694652248"/>
                    </a:ext>
                  </a:extLst>
                </a:gridCol>
                <a:gridCol w="1010357">
                  <a:extLst>
                    <a:ext uri="{9D8B030D-6E8A-4147-A177-3AD203B41FA5}">
                      <a16:colId xmlns:a16="http://schemas.microsoft.com/office/drawing/2014/main" val="3497859710"/>
                    </a:ext>
                  </a:extLst>
                </a:gridCol>
                <a:gridCol w="911035">
                  <a:extLst>
                    <a:ext uri="{9D8B030D-6E8A-4147-A177-3AD203B41FA5}">
                      <a16:colId xmlns:a16="http://schemas.microsoft.com/office/drawing/2014/main" val="13921359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err="1"/>
                        <a:t>account_id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disdrict_id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231162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011025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774876"/>
                  </a:ext>
                </a:extLst>
              </a:tr>
              <a:tr h="378980">
                <a:tc>
                  <a:txBody>
                    <a:bodyPr/>
                    <a:lstStyle/>
                    <a:p>
                      <a:r>
                        <a:rPr lang="en-US" sz="14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032700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165380"/>
                  </a:ext>
                </a:extLst>
              </a:tr>
            </a:tbl>
          </a:graphicData>
        </a:graphic>
      </p:graphicFrame>
      <p:sp>
        <p:nvSpPr>
          <p:cNvPr id="25" name="Oval 24">
            <a:extLst>
              <a:ext uri="{FF2B5EF4-FFF2-40B4-BE49-F238E27FC236}">
                <a16:creationId xmlns:a16="http://schemas.microsoft.com/office/drawing/2014/main" id="{03B0BC61-FD54-CDFC-A9F4-0D592B208724}"/>
              </a:ext>
            </a:extLst>
          </p:cNvPr>
          <p:cNvSpPr/>
          <p:nvPr/>
        </p:nvSpPr>
        <p:spPr>
          <a:xfrm>
            <a:off x="1765300" y="4470400"/>
            <a:ext cx="419100" cy="376554"/>
          </a:xfrm>
          <a:prstGeom prst="ellipse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49433E-FA06-666A-88CF-DE22C4CB3704}"/>
              </a:ext>
            </a:extLst>
          </p:cNvPr>
          <p:cNvCxnSpPr/>
          <p:nvPr/>
        </p:nvCxnSpPr>
        <p:spPr>
          <a:xfrm>
            <a:off x="1981200" y="4872354"/>
            <a:ext cx="2984500" cy="89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E6AD9D5-72B6-4829-4DE2-265D8E420A93}"/>
              </a:ext>
            </a:extLst>
          </p:cNvPr>
          <p:cNvSpPr txBox="1"/>
          <p:nvPr/>
        </p:nvSpPr>
        <p:spPr>
          <a:xfrm>
            <a:off x="2055959" y="5319077"/>
            <a:ext cx="1689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Foreign key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6844707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DF18DC-19D2-4B61-9808-9EAE5A92072B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dcmitype/"/>
    <ds:schemaRef ds:uri="http://purl.org/dc/elements/1.1/"/>
    <ds:schemaRef ds:uri="2fb62381-eca6-449a-b2cc-44a3e4eac3e3"/>
    <ds:schemaRef ds:uri="http://schemas.microsoft.com/office/2006/documentManagement/types"/>
    <ds:schemaRef ds:uri="3259dfc5-faeb-4e0d-9afa-7806f649d77a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2742</TotalTime>
  <Words>2428</Words>
  <Application>Microsoft Macintosh PowerPoint</Application>
  <PresentationFormat>Widescreen</PresentationFormat>
  <Paragraphs>283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Relational Deep Learning</vt:lpstr>
      <vt:lpstr>Overview</vt:lpstr>
      <vt:lpstr>Relational databases</vt:lpstr>
      <vt:lpstr>Relational databases</vt:lpstr>
      <vt:lpstr>Relational databases</vt:lpstr>
      <vt:lpstr>Relational database schema</vt:lpstr>
      <vt:lpstr>Relational database schema</vt:lpstr>
      <vt:lpstr>Relational database schema</vt:lpstr>
      <vt:lpstr>Relational database schema</vt:lpstr>
      <vt:lpstr>Predictions with relational databases</vt:lpstr>
      <vt:lpstr>Predictions with relational databases</vt:lpstr>
      <vt:lpstr>Standard approach to AI models on relational databases</vt:lpstr>
      <vt:lpstr>Standard approach to AI models on relational databases</vt:lpstr>
      <vt:lpstr>Standard approach to AI models on relational databases</vt:lpstr>
      <vt:lpstr>Deep learning on databases?</vt:lpstr>
      <vt:lpstr>Relational deep learning</vt:lpstr>
      <vt:lpstr>Databases are graphs</vt:lpstr>
      <vt:lpstr>Databases are graphs</vt:lpstr>
      <vt:lpstr>Database to graph ML pipeline</vt:lpstr>
      <vt:lpstr>Relational deep learning pipeline</vt:lpstr>
      <vt:lpstr>Step 1: RDL task and training table formulation</vt:lpstr>
      <vt:lpstr>Step 1: RDL task and training table formulation example</vt:lpstr>
      <vt:lpstr>Step 1: RDL task and training table formulation example</vt:lpstr>
      <vt:lpstr>Relational deep learning pipeline</vt:lpstr>
      <vt:lpstr>Step 2: Database graph representation</vt:lpstr>
      <vt:lpstr>Step 2: Database mathematical definition</vt:lpstr>
      <vt:lpstr>Step 2: Schema graph </vt:lpstr>
      <vt:lpstr>Step 2: Relational entity graph</vt:lpstr>
      <vt:lpstr>Step 2: Relational entity graph</vt:lpstr>
      <vt:lpstr>Relational deep learning pipeline</vt:lpstr>
      <vt:lpstr>Step 3: Develop the GNN </vt:lpstr>
      <vt:lpstr>Step 3: Develop the GNN </vt:lpstr>
      <vt:lpstr>Step 3: Develop the GNN </vt:lpstr>
      <vt:lpstr>Step 3: Develop the GNN </vt:lpstr>
      <vt:lpstr>Step 3: Time consistent computation graphs</vt:lpstr>
      <vt:lpstr>Step 3: Temporal message passing</vt:lpstr>
      <vt:lpstr>Step 3: Temporal message passing</vt:lpstr>
      <vt:lpstr>Relational deep learning pipeline</vt:lpstr>
      <vt:lpstr>GNN vs. feature engineering</vt:lpstr>
      <vt:lpstr>Information exchange</vt:lpstr>
      <vt:lpstr>First class temporal information</vt:lpstr>
      <vt:lpstr>For more information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2025-10-16T21:06:37Z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